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988839D-C421-476E-9A10-A334EDBAF89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4D08910-4D6C-410C-8A0E-9D0EE6A03D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56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839D-C421-476E-9A10-A334EDBAF89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8910-4D6C-410C-8A0E-9D0EE6A0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3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839D-C421-476E-9A10-A334EDBAF89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8910-4D6C-410C-8A0E-9D0EE6A03D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85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839D-C421-476E-9A10-A334EDBAF89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8910-4D6C-410C-8A0E-9D0EE6A03DB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276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839D-C421-476E-9A10-A334EDBAF89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8910-4D6C-410C-8A0E-9D0EE6A0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75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839D-C421-476E-9A10-A334EDBAF89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8910-4D6C-410C-8A0E-9D0EE6A03DB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709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839D-C421-476E-9A10-A334EDBAF89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8910-4D6C-410C-8A0E-9D0EE6A03D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51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839D-C421-476E-9A10-A334EDBAF89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8910-4D6C-410C-8A0E-9D0EE6A03DB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54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839D-C421-476E-9A10-A334EDBAF89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8910-4D6C-410C-8A0E-9D0EE6A03DB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6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839D-C421-476E-9A10-A334EDBAF89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8910-4D6C-410C-8A0E-9D0EE6A0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5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839D-C421-476E-9A10-A334EDBAF89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8910-4D6C-410C-8A0E-9D0EE6A03DB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66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839D-C421-476E-9A10-A334EDBAF89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8910-4D6C-410C-8A0E-9D0EE6A0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839D-C421-476E-9A10-A334EDBAF89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8910-4D6C-410C-8A0E-9D0EE6A03DB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70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839D-C421-476E-9A10-A334EDBAF89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8910-4D6C-410C-8A0E-9D0EE6A03DB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21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839D-C421-476E-9A10-A334EDBAF89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8910-4D6C-410C-8A0E-9D0EE6A0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0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839D-C421-476E-9A10-A334EDBAF89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8910-4D6C-410C-8A0E-9D0EE6A03DB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05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839D-C421-476E-9A10-A334EDBAF89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8910-4D6C-410C-8A0E-9D0EE6A0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1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88839D-C421-476E-9A10-A334EDBAF89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D08910-4D6C-410C-8A0E-9D0EE6A0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5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F237-3E72-4E12-989D-875C10EB8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Burning Glass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C1737-B869-452B-9B6C-5A0ECE6437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Greg Wandro</a:t>
            </a:r>
          </a:p>
        </p:txBody>
      </p:sp>
    </p:spTree>
    <p:extLst>
      <p:ext uri="{BB962C8B-B14F-4D97-AF65-F5344CB8AC3E}">
        <p14:creationId xmlns:p14="http://schemas.microsoft.com/office/powerpoint/2010/main" val="246822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CB80-6076-4F03-B100-362DE783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AB6884-B345-445D-9548-020B82A62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754" y="2014330"/>
            <a:ext cx="7400491" cy="394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8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BA18-6063-417C-896E-25EB7BBC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EADE-5B9D-4420-8C45-0238239B32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Counties with longest </a:t>
            </a:r>
            <a:r>
              <a:rPr lang="en-US" dirty="0" err="1"/>
              <a:t>Avg</a:t>
            </a:r>
            <a:r>
              <a:rPr lang="en-US" dirty="0"/>
              <a:t> Job Post Duration</a:t>
            </a:r>
          </a:p>
          <a:p>
            <a:r>
              <a:rPr lang="en-US" dirty="0"/>
              <a:t>Chemung 54.77</a:t>
            </a:r>
          </a:p>
          <a:p>
            <a:r>
              <a:rPr lang="en-US" dirty="0"/>
              <a:t>Tompkins 53.22</a:t>
            </a:r>
          </a:p>
          <a:p>
            <a:r>
              <a:rPr lang="en-US" dirty="0"/>
              <a:t>Bronx 45.01</a:t>
            </a:r>
          </a:p>
          <a:p>
            <a:r>
              <a:rPr lang="en-US" dirty="0"/>
              <a:t>Broome 43.13</a:t>
            </a:r>
          </a:p>
          <a:p>
            <a:r>
              <a:rPr lang="en-US" dirty="0"/>
              <a:t>Schenectady 42.76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5DA90-D7FD-4860-B873-2DCEC5F346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County Population (via Google Searches)</a:t>
            </a:r>
          </a:p>
          <a:p>
            <a:r>
              <a:rPr lang="en-US" dirty="0"/>
              <a:t>Chemung – 87,071 (2015)</a:t>
            </a:r>
          </a:p>
          <a:p>
            <a:r>
              <a:rPr lang="en-US" dirty="0"/>
              <a:t>Tompkins – 104,926 (2015)</a:t>
            </a:r>
          </a:p>
          <a:p>
            <a:r>
              <a:rPr lang="en-US" dirty="0"/>
              <a:t>Bronx – 1.455 million (2015)</a:t>
            </a:r>
          </a:p>
          <a:p>
            <a:r>
              <a:rPr lang="en-US" dirty="0"/>
              <a:t>Broome – 196,567 (2015)</a:t>
            </a:r>
          </a:p>
          <a:p>
            <a:r>
              <a:rPr lang="en-US" dirty="0"/>
              <a:t>Schenectady – 154,604 (2015)</a:t>
            </a:r>
          </a:p>
        </p:txBody>
      </p:sp>
    </p:spTree>
    <p:extLst>
      <p:ext uri="{BB962C8B-B14F-4D97-AF65-F5344CB8AC3E}">
        <p14:creationId xmlns:p14="http://schemas.microsoft.com/office/powerpoint/2010/main" val="214983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E48D-A549-4F79-B58C-46C3E3AD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44A74-CCDE-461E-9065-5EA0C26A98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Top skills and </a:t>
            </a:r>
            <a:r>
              <a:rPr lang="en-US" dirty="0" err="1"/>
              <a:t>avg</a:t>
            </a:r>
            <a:r>
              <a:rPr lang="en-US" dirty="0"/>
              <a:t> posting duration associated</a:t>
            </a:r>
          </a:p>
          <a:p>
            <a:r>
              <a:rPr lang="en-US" dirty="0"/>
              <a:t>Certification Nurse Educators – 120 days</a:t>
            </a:r>
          </a:p>
          <a:p>
            <a:r>
              <a:rPr lang="en-US" dirty="0"/>
              <a:t>Issuing Receipts – 104.2 days</a:t>
            </a:r>
          </a:p>
          <a:p>
            <a:r>
              <a:rPr lang="en-US" dirty="0"/>
              <a:t>Real-Time Operating System (RTOS) – 103.7 days</a:t>
            </a:r>
          </a:p>
          <a:p>
            <a:r>
              <a:rPr lang="en-US" dirty="0"/>
              <a:t>Cycle Time Improvement – 101 days</a:t>
            </a:r>
          </a:p>
          <a:p>
            <a:r>
              <a:rPr lang="en-US" dirty="0"/>
              <a:t>Work Skills – 99.9 days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74563-8A0D-4161-AEB3-0B328877ED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Digital Signal Processing (DSP) – 93.7 days</a:t>
            </a:r>
          </a:p>
          <a:p>
            <a:pPr marL="0" indent="0">
              <a:buNone/>
            </a:pPr>
            <a:r>
              <a:rPr lang="en-US" dirty="0"/>
              <a:t>Backup Recovery – 91.5 days</a:t>
            </a:r>
          </a:p>
          <a:p>
            <a:pPr marL="0" indent="0">
              <a:buNone/>
            </a:pPr>
            <a:r>
              <a:rPr lang="en-US" dirty="0"/>
              <a:t>Shunt – 91 days (medical / mechanical)</a:t>
            </a:r>
          </a:p>
          <a:p>
            <a:pPr marL="0" indent="0">
              <a:buNone/>
            </a:pPr>
            <a:r>
              <a:rPr lang="en-US" dirty="0"/>
              <a:t>Stuttering – 88.3 days</a:t>
            </a:r>
          </a:p>
          <a:p>
            <a:pPr marL="0" indent="0">
              <a:buNone/>
            </a:pPr>
            <a:r>
              <a:rPr lang="en-US" dirty="0"/>
              <a:t>Voice Disorders – 88.3 days</a:t>
            </a:r>
          </a:p>
        </p:txBody>
      </p:sp>
    </p:spTree>
    <p:extLst>
      <p:ext uri="{BB962C8B-B14F-4D97-AF65-F5344CB8AC3E}">
        <p14:creationId xmlns:p14="http://schemas.microsoft.com/office/powerpoint/2010/main" val="127506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AC4BB8-157F-4B7F-9E74-E496FA26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79D0D-7053-4BA8-9AB3-6B421C59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Certifications with the highest job post duration:</a:t>
            </a:r>
          </a:p>
          <a:p>
            <a:r>
              <a:rPr lang="en-US" dirty="0"/>
              <a:t>Certified Public Accountant - Accounting</a:t>
            </a:r>
          </a:p>
          <a:p>
            <a:r>
              <a:rPr lang="en-US" dirty="0"/>
              <a:t>Certified Information Systems Security Professional (CISSP) – Tech</a:t>
            </a:r>
          </a:p>
          <a:p>
            <a:r>
              <a:rPr lang="en-US" dirty="0"/>
              <a:t>First Aid CPR AED – Healthcare</a:t>
            </a:r>
          </a:p>
          <a:p>
            <a:r>
              <a:rPr lang="en-US" dirty="0"/>
              <a:t>Acute Care Certification – Healthcare</a:t>
            </a:r>
          </a:p>
          <a:p>
            <a:r>
              <a:rPr lang="en-US" dirty="0"/>
              <a:t>Chartered Financial Analyst (CFA) – Finance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0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BB88-3717-4293-9D1E-8CE5D8B3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of Funds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9C404-9F7D-45B5-89AD-ACDB2D37B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Highest demand for STEM skills</a:t>
            </a:r>
          </a:p>
          <a:p>
            <a:r>
              <a:rPr lang="en-US" dirty="0"/>
              <a:t>Use part of funding for STEM program in public schools</a:t>
            </a:r>
          </a:p>
          <a:p>
            <a:pPr lvl="1"/>
            <a:r>
              <a:rPr lang="en-US" dirty="0"/>
              <a:t>Distribute based on average post duration</a:t>
            </a:r>
          </a:p>
          <a:p>
            <a:r>
              <a:rPr lang="en-US" dirty="0"/>
              <a:t>Offer tax incentive for Company Training Programs</a:t>
            </a:r>
          </a:p>
          <a:p>
            <a:pPr lvl="1"/>
            <a:r>
              <a:rPr lang="en-US" dirty="0"/>
              <a:t>More hires = more money circulating in the economy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90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1010</TotalTime>
  <Words>217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Burning Glass Case</vt:lpstr>
      <vt:lpstr>ERD</vt:lpstr>
      <vt:lpstr>County</vt:lpstr>
      <vt:lpstr>Skills</vt:lpstr>
      <vt:lpstr>Certifications</vt:lpstr>
      <vt:lpstr>Allocation of Funds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Glass X Case</dc:title>
  <dc:creator>gwandro</dc:creator>
  <cp:lastModifiedBy>gwandro</cp:lastModifiedBy>
  <cp:revision>10</cp:revision>
  <dcterms:created xsi:type="dcterms:W3CDTF">2018-06-02T01:40:52Z</dcterms:created>
  <dcterms:modified xsi:type="dcterms:W3CDTF">2018-06-02T18:30:54Z</dcterms:modified>
</cp:coreProperties>
</file>