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8" r:id="rId3"/>
    <p:sldId id="259" r:id="rId4"/>
    <p:sldId id="261" r:id="rId5"/>
    <p:sldId id="257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EEBB-E27C-4EB4-9FA2-CC6751112F20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242-B2B7-4DAF-9125-A488780E43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53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EEBB-E27C-4EB4-9FA2-CC6751112F20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242-B2B7-4DAF-9125-A488780E4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9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EEBB-E27C-4EB4-9FA2-CC6751112F20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242-B2B7-4DAF-9125-A488780E4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9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EEBB-E27C-4EB4-9FA2-CC6751112F20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242-B2B7-4DAF-9125-A488780E4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3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EEBB-E27C-4EB4-9FA2-CC6751112F20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242-B2B7-4DAF-9125-A488780E43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14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EEBB-E27C-4EB4-9FA2-CC6751112F20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242-B2B7-4DAF-9125-A488780E4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EEBB-E27C-4EB4-9FA2-CC6751112F20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242-B2B7-4DAF-9125-A488780E4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9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EEBB-E27C-4EB4-9FA2-CC6751112F20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242-B2B7-4DAF-9125-A488780E4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4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EEBB-E27C-4EB4-9FA2-CC6751112F20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242-B2B7-4DAF-9125-A488780E4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4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0DEEBB-E27C-4EB4-9FA2-CC6751112F20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567242-B2B7-4DAF-9125-A488780E4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7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EEBB-E27C-4EB4-9FA2-CC6751112F20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242-B2B7-4DAF-9125-A488780E4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0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0DEEBB-E27C-4EB4-9FA2-CC6751112F20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567242-B2B7-4DAF-9125-A488780E43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32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Does Efficiency = Wins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Greg Wandro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4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Efficient Pitching Teams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303453"/>
            <a:ext cx="4938712" cy="310834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Metric: Strikeouts / Pitches Thrown</a:t>
            </a:r>
          </a:p>
          <a:p>
            <a:r>
              <a:rPr lang="en-US" sz="1600" dirty="0" smtClean="0"/>
              <a:t>Team 1 = 4c2ad3df-a7fd-458d-a412-6e31574a0b7b</a:t>
            </a:r>
          </a:p>
          <a:p>
            <a:pPr lvl="1"/>
            <a:r>
              <a:rPr lang="en-US" sz="1200" dirty="0" smtClean="0"/>
              <a:t>107</a:t>
            </a:r>
            <a:r>
              <a:rPr lang="en-US" sz="1200" dirty="0" smtClean="0"/>
              <a:t> </a:t>
            </a:r>
            <a:r>
              <a:rPr lang="en-US" sz="1200" dirty="0" smtClean="0"/>
              <a:t>Season wins</a:t>
            </a:r>
          </a:p>
          <a:p>
            <a:r>
              <a:rPr lang="en-US" sz="1600" dirty="0" smtClean="0"/>
              <a:t>Team 2 = c5fefa38-a256-43fe-8147-008c0f8c2f15 </a:t>
            </a:r>
          </a:p>
          <a:p>
            <a:pPr lvl="1"/>
            <a:r>
              <a:rPr lang="en-US" sz="1200" dirty="0" smtClean="0"/>
              <a:t>150 </a:t>
            </a:r>
            <a:r>
              <a:rPr lang="en-US" sz="1200" dirty="0" smtClean="0"/>
              <a:t>Season wins</a:t>
            </a:r>
          </a:p>
          <a:p>
            <a:r>
              <a:rPr lang="en-US" sz="1600" dirty="0" smtClean="0"/>
              <a:t>Team 3 = a7768b3c-3700-41a8-b97d-4670e044d036</a:t>
            </a:r>
          </a:p>
          <a:p>
            <a:pPr lvl="1"/>
            <a:r>
              <a:rPr lang="en-US" sz="1200" dirty="0" smtClean="0"/>
              <a:t>86 </a:t>
            </a:r>
            <a:r>
              <a:rPr lang="en-US" sz="1200" dirty="0" smtClean="0"/>
              <a:t>Season wins</a:t>
            </a:r>
          </a:p>
          <a:p>
            <a:r>
              <a:rPr lang="en-US" sz="1600" dirty="0" smtClean="0"/>
              <a:t>Team 4 = 8256c5cd-476c-4af3-8c26-059b0fd8ddcf </a:t>
            </a:r>
          </a:p>
          <a:p>
            <a:pPr lvl="1"/>
            <a:r>
              <a:rPr lang="en-US" sz="1200" dirty="0" smtClean="0"/>
              <a:t>114 </a:t>
            </a:r>
            <a:r>
              <a:rPr lang="en-US" sz="1200" dirty="0" smtClean="0"/>
              <a:t>Season wins</a:t>
            </a:r>
          </a:p>
          <a:p>
            <a:r>
              <a:rPr lang="en-US" sz="1600" dirty="0" smtClean="0"/>
              <a:t>Team 5 = 9ccdfc26-a7e7-4bcb-8879-3e77d391d58f </a:t>
            </a:r>
          </a:p>
          <a:p>
            <a:pPr lvl="1"/>
            <a:r>
              <a:rPr lang="en-US" sz="1200" dirty="0" smtClean="0"/>
              <a:t>134 </a:t>
            </a:r>
            <a:r>
              <a:rPr lang="en-US" sz="1200" dirty="0" smtClean="0"/>
              <a:t>Season wins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3552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Created </a:t>
            </a:r>
            <a:r>
              <a:rPr lang="en-US" dirty="0" err="1" smtClean="0"/>
              <a:t>Dataframe</a:t>
            </a:r>
            <a:r>
              <a:rPr lang="en-US" dirty="0" smtClean="0"/>
              <a:t> with only starting pitchers</a:t>
            </a:r>
          </a:p>
          <a:p>
            <a:pPr lvl="1"/>
            <a:r>
              <a:rPr lang="en-US" dirty="0" smtClean="0"/>
              <a:t>Start the game strong and carry the momentum</a:t>
            </a:r>
          </a:p>
          <a:p>
            <a:r>
              <a:rPr lang="en-US" dirty="0" smtClean="0"/>
              <a:t>Remove NAs and 0s</a:t>
            </a:r>
          </a:p>
          <a:p>
            <a:r>
              <a:rPr lang="en-US" dirty="0" smtClean="0"/>
              <a:t>Converted Wins to 1</a:t>
            </a:r>
          </a:p>
          <a:p>
            <a:r>
              <a:rPr lang="en-US" dirty="0" smtClean="0"/>
              <a:t>Aggregated Pitching metric by player for the season</a:t>
            </a:r>
          </a:p>
          <a:p>
            <a:r>
              <a:rPr lang="en-US" dirty="0" smtClean="0"/>
              <a:t>Aggregated season wins for each team the top 5 players are on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189408"/>
            <a:ext cx="4937125" cy="225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7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Efficient pitching does not always lead to wins</a:t>
            </a:r>
          </a:p>
          <a:p>
            <a:pPr lvl="1"/>
            <a:r>
              <a:rPr lang="en-US" dirty="0" smtClean="0"/>
              <a:t>The most efficient pitching team had </a:t>
            </a:r>
            <a:r>
              <a:rPr lang="en-US" dirty="0" smtClean="0"/>
              <a:t>the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smtClean="0"/>
              <a:t>lowest wins</a:t>
            </a:r>
          </a:p>
          <a:p>
            <a:r>
              <a:rPr lang="en-US" dirty="0" smtClean="0"/>
              <a:t>What could have caused this?</a:t>
            </a:r>
          </a:p>
          <a:p>
            <a:pPr lvl="1"/>
            <a:r>
              <a:rPr lang="en-US" dirty="0" smtClean="0"/>
              <a:t>While the pitcher was efficient, batters may have made contact on the first pitch</a:t>
            </a:r>
          </a:p>
          <a:p>
            <a:pPr lvl="1"/>
            <a:r>
              <a:rPr lang="en-US" dirty="0" smtClean="0"/>
              <a:t>The team may not have perform well when it came to batting</a:t>
            </a:r>
            <a:endParaRPr lang="en-US" dirty="0"/>
          </a:p>
        </p:txBody>
      </p:sp>
      <p:pic>
        <p:nvPicPr>
          <p:cNvPr id="2050" name="Picture 2" descr="Image result for confused baseball player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2468113"/>
            <a:ext cx="4937125" cy="277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89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RBI Player in the League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576" y="2157984"/>
            <a:ext cx="6913647" cy="4084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07680" y="2157984"/>
            <a:ext cx="3246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Player by </a:t>
            </a:r>
            <a:r>
              <a:rPr lang="en-US" dirty="0" err="1" smtClean="0"/>
              <a:t>player_id</a:t>
            </a:r>
            <a:r>
              <a:rPr lang="en-US" dirty="0" smtClean="0"/>
              <a:t>:</a:t>
            </a:r>
          </a:p>
          <a:p>
            <a:pPr fontAlgn="ctr"/>
            <a:r>
              <a:rPr lang="en-US" dirty="0" smtClean="0"/>
              <a:t>2c755f68-04a7-464f-9f7a-302b40241736 (Jonathan </a:t>
            </a:r>
            <a:r>
              <a:rPr lang="en-US" dirty="0" err="1" smtClean="0"/>
              <a:t>Lucroy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RBI_Metric</a:t>
            </a:r>
            <a:r>
              <a:rPr lang="en-US" dirty="0" smtClean="0"/>
              <a:t>: .1625 (runs batted in / at bats)</a:t>
            </a:r>
          </a:p>
          <a:p>
            <a:endParaRPr lang="en-US" dirty="0"/>
          </a:p>
          <a:p>
            <a:r>
              <a:rPr lang="en-US" dirty="0" smtClean="0"/>
              <a:t>Of the 560 at bats, this player drove in 91 runs</a:t>
            </a:r>
          </a:p>
          <a:p>
            <a:endParaRPr lang="en-US" dirty="0"/>
          </a:p>
          <a:p>
            <a:r>
              <a:rPr lang="en-US" dirty="0" smtClean="0"/>
              <a:t>His team finished with 50 wins for the season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2425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22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Removed NAs and 0s</a:t>
            </a:r>
          </a:p>
          <a:p>
            <a:r>
              <a:rPr lang="en-US" dirty="0" smtClean="0"/>
              <a:t>Aggregated the RBI metric by player for the season</a:t>
            </a:r>
          </a:p>
          <a:p>
            <a:pPr lvl="1"/>
            <a:r>
              <a:rPr lang="en-US" dirty="0" smtClean="0"/>
              <a:t>Sorted by unique player to find most efficient batter</a:t>
            </a:r>
          </a:p>
          <a:p>
            <a:r>
              <a:rPr lang="en-US" dirty="0" smtClean="0"/>
              <a:t>Then ran a subset function to create </a:t>
            </a:r>
            <a:r>
              <a:rPr lang="en-US" dirty="0" err="1"/>
              <a:t>D</a:t>
            </a:r>
            <a:r>
              <a:rPr lang="en-US" dirty="0" err="1" smtClean="0"/>
              <a:t>ataframe</a:t>
            </a:r>
            <a:r>
              <a:rPr lang="en-US" dirty="0" smtClean="0"/>
              <a:t> for top player’s team</a:t>
            </a:r>
          </a:p>
          <a:p>
            <a:r>
              <a:rPr lang="en-US" dirty="0" smtClean="0"/>
              <a:t>Totaled wins to see how well the team did for the season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9" y="2511552"/>
            <a:ext cx="4327842" cy="158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1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Efficient batting does not </a:t>
            </a:r>
            <a:r>
              <a:rPr lang="en-US" dirty="0" smtClean="0"/>
              <a:t>always lead </a:t>
            </a:r>
            <a:r>
              <a:rPr lang="en-US" dirty="0" smtClean="0"/>
              <a:t>to wins</a:t>
            </a:r>
          </a:p>
          <a:p>
            <a:r>
              <a:rPr lang="en-US" dirty="0" smtClean="0"/>
              <a:t>The team with the most efficient batter in terms of RBIs only won 50 games</a:t>
            </a:r>
          </a:p>
          <a:p>
            <a:r>
              <a:rPr lang="en-US" dirty="0" smtClean="0"/>
              <a:t>Baseball is a team sport, and </a:t>
            </a:r>
            <a:r>
              <a:rPr lang="en-US" dirty="0" smtClean="0"/>
              <a:t>the </a:t>
            </a:r>
            <a:r>
              <a:rPr lang="en-US" dirty="0" smtClean="0"/>
              <a:t>contributions of the entire team seem to </a:t>
            </a:r>
            <a:r>
              <a:rPr lang="en-US" dirty="0" smtClean="0"/>
              <a:t>matter more </a:t>
            </a:r>
            <a:r>
              <a:rPr lang="en-US" dirty="0" smtClean="0"/>
              <a:t>than the individual player</a:t>
            </a:r>
          </a:p>
          <a:p>
            <a:endParaRPr lang="en-US" dirty="0"/>
          </a:p>
        </p:txBody>
      </p:sp>
      <p:pic>
        <p:nvPicPr>
          <p:cNvPr id="3074" name="Picture 2" descr="Image result for baseball player batti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1999920"/>
            <a:ext cx="4937125" cy="371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647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192</TotalTime>
  <Words>290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Does Efficiency = Wins</vt:lpstr>
      <vt:lpstr>Most Efficient Pitching Teams</vt:lpstr>
      <vt:lpstr>R Code</vt:lpstr>
      <vt:lpstr>Inference</vt:lpstr>
      <vt:lpstr>Top RBI Player in the League</vt:lpstr>
      <vt:lpstr>R Code</vt:lpstr>
      <vt:lpstr>Inference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gwandro</dc:creator>
  <cp:lastModifiedBy>gwandro</cp:lastModifiedBy>
  <cp:revision>23</cp:revision>
  <dcterms:created xsi:type="dcterms:W3CDTF">2018-04-21T01:27:05Z</dcterms:created>
  <dcterms:modified xsi:type="dcterms:W3CDTF">2018-04-21T16:05:25Z</dcterms:modified>
</cp:coreProperties>
</file>