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6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C5328-2B18-900B-8E51-FF1FBB870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2CBBC8-7B24-5C68-2BC8-9E27FDFBF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B48701-F432-86D8-E900-6711721A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5681-4B44-4174-A3EE-81B8D1AF29DC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3E7BEB-7581-7AA3-B253-6A3181F3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BF61E6-D0E2-EBE0-E77D-CAC3506D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13CD-B683-43F8-B13B-E93851A0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51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97391-1066-0232-825D-619BAC6B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1D1046-BC8B-EA4D-80DE-0E5B5B46B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83B5E1-4FFF-EAE2-4407-EF5DB292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5681-4B44-4174-A3EE-81B8D1AF29DC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40BE64-8413-B6FB-F5C1-4A8CFF43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FC3146-3239-AE6D-1B33-5375C583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13CD-B683-43F8-B13B-E93851A0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5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45D51C8-30DD-F167-25CE-CBA7CA076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5CAD07-CF51-DFA9-F5FE-5054E7C92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E45F30-404F-201E-674F-DFE1278E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5681-4B44-4174-A3EE-81B8D1AF29DC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983CC1-12FC-5B14-7808-D7EDA3ED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F44211-9BFF-54AA-BA06-CD4186D7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13CD-B683-43F8-B13B-E93851A0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85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83EEE-B91F-2AE7-61CA-52B49912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DF6249-0C8E-ED77-DB4B-FE6E8554A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3FDA16-2FEA-8D00-B4FB-5B2A5B32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5681-4B44-4174-A3EE-81B8D1AF29DC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C7233F-BF1D-7147-D422-AB4D678C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656404-B1F2-734C-8101-DF00BC27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13CD-B683-43F8-B13B-E93851A0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6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E4651-5A4A-C04A-16CB-E47E27B8D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DE4EE3-625B-A4EF-988A-08A08B3DA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83C859-7C5D-6616-82D1-5B88E14F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5681-4B44-4174-A3EE-81B8D1AF29DC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C5D9E9-60EE-404F-4D3D-F1BCD098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3DBDC3-3004-F09E-22E7-71B3F1FE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13CD-B683-43F8-B13B-E93851A0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76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B03D6-7D0A-9ECE-248F-BA4C68D4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2868A5-38F6-BF92-1F60-74B63546F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4DD9E5-1C4D-9FC0-E01C-E4D587CAB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EF4B56-C17A-4CA0-A7E6-C9D23BC4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5681-4B44-4174-A3EE-81B8D1AF29DC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8E96B1-E47F-4855-A562-FE7201AC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B26A6B-4953-F4D0-B20A-BF8962E7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13CD-B683-43F8-B13B-E93851A0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30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0B5B5-434F-A313-9F9F-19BFE22F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079C37-6ED5-A6CE-2BBB-5DB96A2AA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7BF416-5802-8D94-A9BA-E35731439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B90CE61-F13E-EE6F-86D7-B32631B0B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BCF7C8-F208-8B4C-12FD-FD0C3836C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DEEB87B-B53C-DB3C-2B6D-1831BF06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5681-4B44-4174-A3EE-81B8D1AF29DC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6AD6C9-6B1A-044C-A279-C68A0CB9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86B69B-3919-EC03-1C55-9BCB7782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13CD-B683-43F8-B13B-E93851A0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9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476B7-C5C4-6CFB-1824-84543AA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4978C1-8241-C301-BB25-EF2959EC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5681-4B44-4174-A3EE-81B8D1AF29DC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D1A628A-A43B-E9AE-5100-1A3167C8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C86E6E4-EBB3-1E88-FD14-9C029671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13CD-B683-43F8-B13B-E93851A0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99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4A0912-7CC6-9464-E030-79A54935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5681-4B44-4174-A3EE-81B8D1AF29DC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FDF12A3-4F69-8D6D-AF80-27258EAF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61969B-03D0-8CB0-5F72-370F6990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13CD-B683-43F8-B13B-E93851A0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37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98B4C-69AB-ED3C-79AA-24D0F8A0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09089D-2B66-C7E8-4DC0-AE4E4C07A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5757C6-77C2-C2C7-DCEA-20A5065E1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12AA63-00BD-28CB-5757-E451E437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5681-4B44-4174-A3EE-81B8D1AF29DC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49D9B3-1E63-E33F-6F29-3446B6C2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95463A-BC2C-6794-63A1-358EC644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13CD-B683-43F8-B13B-E93851A0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78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86707-33AB-0222-1B54-D874CD27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70F4D9-A564-F9F5-F05C-2FE4F91A7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3461DE-5AE7-2C3D-4D44-98D3C06EE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5F4B99-2371-0CF3-1C78-3F51646D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5681-4B44-4174-A3EE-81B8D1AF29DC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33F288-EAB0-1B24-3B43-4C578357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A17AAE-7FE3-CF90-E142-E77A6D4D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13CD-B683-43F8-B13B-E93851A0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9D0A4-98A3-B603-2E07-E5BA840A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950120-C3C9-D36E-276B-09014D311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716A49-A027-D99C-5302-417D0954B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35681-4B44-4174-A3EE-81B8D1AF29DC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6A36C3-CB5A-9BD6-AB6A-5B09A31B3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4DC686-30D9-73E6-7B45-4F06D911C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C13CD-B683-43F8-B13B-E93851A0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6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3D102-BABB-3B95-5E86-6A7C3117C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  <a:latin typeface="Arial Black" panose="020B0A04020102020204" pitchFamily="34" charset="0"/>
              </a:rPr>
              <a:t>Проект Яндекс лицей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0F014B-A23A-2A85-52FC-31206A338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  <a:latin typeface="Arial Black" panose="020B0A04020102020204" pitchFamily="34" charset="0"/>
              </a:rPr>
              <a:t>Андрей и Гриша</a:t>
            </a:r>
          </a:p>
        </p:txBody>
      </p:sp>
    </p:spTree>
    <p:extLst>
      <p:ext uri="{BB962C8B-B14F-4D97-AF65-F5344CB8AC3E}">
        <p14:creationId xmlns:p14="http://schemas.microsoft.com/office/powerpoint/2010/main" val="21082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DBEEA-CBD6-AA74-6F2B-92065C53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Black" panose="020B0A04020102020204" pitchFamily="34" charset="0"/>
              </a:rPr>
              <a:t>Boss Fight</a:t>
            </a:r>
            <a:endParaRPr lang="ru-RU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5C2D2B-29C6-D4D6-199A-BE67E799D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976" y="67962"/>
            <a:ext cx="4973595" cy="28540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D4A5587-E65B-00C1-5D6E-7D79800B9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84" y="1520362"/>
            <a:ext cx="2588741" cy="3846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C6123E-255D-ACD8-39A2-DA4675A8E1A1}"/>
              </a:ext>
            </a:extLst>
          </p:cNvPr>
          <p:cNvSpPr txBox="1"/>
          <p:nvPr/>
        </p:nvSpPr>
        <p:spPr>
          <a:xfrm>
            <a:off x="3048514" y="3373718"/>
            <a:ext cx="830528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Тех задание Сделать игру (битва с боссом) </a:t>
            </a:r>
            <a:endParaRPr lang="en-US" b="0" i="0" dirty="0">
              <a:solidFill>
                <a:schemeClr val="bg2"/>
              </a:solidFill>
              <a:effectLst/>
              <a:latin typeface="Arial Black" panose="020B0A04020102020204" pitchFamily="34" charset="0"/>
            </a:endParaRPr>
          </a:p>
          <a:p>
            <a:r>
              <a:rPr lang="ru-RU" b="0" i="0" dirty="0"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• Сделать всё экраны (Стартовый экран, главное меню, экран бля боя с боссом, экран магазина) </a:t>
            </a:r>
            <a:endParaRPr lang="en-US" b="0" i="0" dirty="0">
              <a:solidFill>
                <a:schemeClr val="bg2"/>
              </a:solidFill>
              <a:effectLst/>
              <a:latin typeface="Arial Black" panose="020B0A04020102020204" pitchFamily="34" charset="0"/>
            </a:endParaRPr>
          </a:p>
          <a:p>
            <a:r>
              <a:rPr lang="ru-RU" b="0" i="0" dirty="0"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• Сделать спрайты для игрока, босса, частей босса </a:t>
            </a:r>
            <a:endParaRPr lang="en-US" b="0" i="0" dirty="0">
              <a:solidFill>
                <a:schemeClr val="bg2"/>
              </a:solidFill>
              <a:effectLst/>
              <a:latin typeface="Arial Black" panose="020B0A04020102020204" pitchFamily="34" charset="0"/>
            </a:endParaRPr>
          </a:p>
          <a:p>
            <a:r>
              <a:rPr lang="ru-RU" b="0" i="0" dirty="0"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• Сделать босса, проработать механики передвижения, стрельбы, улучшений со временем </a:t>
            </a:r>
            <a:endParaRPr lang="en-US" b="0" i="0" dirty="0">
              <a:solidFill>
                <a:schemeClr val="bg2"/>
              </a:solidFill>
              <a:effectLst/>
              <a:latin typeface="Arial Black" panose="020B0A04020102020204" pitchFamily="34" charset="0"/>
            </a:endParaRPr>
          </a:p>
          <a:p>
            <a:r>
              <a:rPr lang="ru-RU" b="0" i="0" dirty="0"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• Сделать игрока, анимацию передвижения, проработать механики передвижения, стрельбы, улучшений со временем </a:t>
            </a:r>
            <a:endParaRPr lang="en-US" b="0" i="0" dirty="0">
              <a:solidFill>
                <a:schemeClr val="bg2"/>
              </a:solidFill>
              <a:effectLst/>
              <a:latin typeface="Arial Black" panose="020B0A04020102020204" pitchFamily="34" charset="0"/>
            </a:endParaRPr>
          </a:p>
          <a:p>
            <a:r>
              <a:rPr lang="ru-RU" b="0" i="0" dirty="0"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• Сделать магазин и его системы </a:t>
            </a:r>
            <a:endParaRPr lang="en-US" b="0" i="0" dirty="0">
              <a:solidFill>
                <a:schemeClr val="bg2"/>
              </a:solidFill>
              <a:effectLst/>
              <a:latin typeface="Arial Black" panose="020B0A04020102020204" pitchFamily="34" charset="0"/>
            </a:endParaRPr>
          </a:p>
          <a:p>
            <a:r>
              <a:rPr lang="ru-RU" b="0" i="0" dirty="0"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• Сделать дата базы для удобного взаимодействия со всеми параметрами, сохранения прогресса между играми</a:t>
            </a:r>
            <a:endParaRPr lang="ru-RU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32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1B516A59-1B81-A6A1-EA01-C7D12FA772A8}"/>
              </a:ext>
            </a:extLst>
          </p:cNvPr>
          <p:cNvSpPr txBox="1">
            <a:spLocks/>
          </p:cNvSpPr>
          <p:nvPr/>
        </p:nvSpPr>
        <p:spPr>
          <a:xfrm>
            <a:off x="418070" y="87903"/>
            <a:ext cx="10515600" cy="1055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Магазин с улучшениями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6B9265-8A21-DC3D-9CFE-A2C4F19A5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70" y="1439893"/>
            <a:ext cx="4544001" cy="509683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A20B41D-A043-7578-D156-76FD7B614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745" y="2937187"/>
            <a:ext cx="2999623" cy="23107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828272-4277-35F0-D71E-CBD7AC4D2CC2}"/>
              </a:ext>
            </a:extLst>
          </p:cNvPr>
          <p:cNvSpPr txBox="1"/>
          <p:nvPr/>
        </p:nvSpPr>
        <p:spPr>
          <a:xfrm>
            <a:off x="8995204" y="2502929"/>
            <a:ext cx="1938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Механика модулей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528CFAD-EC17-93E0-32EE-62C0C7D64A11}"/>
              </a:ext>
            </a:extLst>
          </p:cNvPr>
          <p:cNvSpPr txBox="1">
            <a:spLocks/>
          </p:cNvSpPr>
          <p:nvPr/>
        </p:nvSpPr>
        <p:spPr>
          <a:xfrm>
            <a:off x="5882102" y="1243977"/>
            <a:ext cx="60515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Усиление босса после победы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142F565-485B-C8FF-1532-E44F8C3A9A2A}"/>
              </a:ext>
            </a:extLst>
          </p:cNvPr>
          <p:cNvSpPr txBox="1">
            <a:spLocks/>
          </p:cNvSpPr>
          <p:nvPr/>
        </p:nvSpPr>
        <p:spPr>
          <a:xfrm>
            <a:off x="4992414" y="4092544"/>
            <a:ext cx="28181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Интересная основанная на физике механика передвижения босса</a:t>
            </a:r>
          </a:p>
        </p:txBody>
      </p:sp>
      <p:pic>
        <p:nvPicPr>
          <p:cNvPr id="1026" name="Picture 2" descr="Загадочное движение звезд. Физики поставили под сомнение теорию гравитации  - РИА Новости, 15.11.2022">
            <a:extLst>
              <a:ext uri="{FF2B5EF4-FFF2-40B4-BE49-F238E27FC236}">
                <a16:creationId xmlns:a16="http://schemas.microsoft.com/office/drawing/2014/main" id="{5BEC82EA-44FE-7B99-7D71-73B28BF29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629" y="5252308"/>
            <a:ext cx="2548277" cy="143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59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478B9E-CDA9-C3BF-9D19-2D3D5FA45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081" y="1438383"/>
            <a:ext cx="2898436" cy="18855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AC4A7E-0EB6-44E1-BFCC-8DBA73013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460" y="3429000"/>
            <a:ext cx="5611040" cy="3127592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328C452-4F12-E39A-993B-B23EE9C2D5F6}"/>
              </a:ext>
            </a:extLst>
          </p:cNvPr>
          <p:cNvSpPr txBox="1">
            <a:spLocks/>
          </p:cNvSpPr>
          <p:nvPr/>
        </p:nvSpPr>
        <p:spPr>
          <a:xfrm>
            <a:off x="2547551" y="297320"/>
            <a:ext cx="3548449" cy="1055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Используемые библиотеки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73E8944-700B-47A3-E775-24CDFD5D8A35}"/>
              </a:ext>
            </a:extLst>
          </p:cNvPr>
          <p:cNvSpPr txBox="1">
            <a:spLocks/>
          </p:cNvSpPr>
          <p:nvPr/>
        </p:nvSpPr>
        <p:spPr>
          <a:xfrm>
            <a:off x="6988818" y="2542971"/>
            <a:ext cx="4872682" cy="1055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Using Data Base</a:t>
            </a:r>
            <a:endParaRPr lang="ru-RU" sz="28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929CB13C-03E8-23CB-EC05-78B68898F16E}"/>
              </a:ext>
            </a:extLst>
          </p:cNvPr>
          <p:cNvSpPr txBox="1">
            <a:spLocks/>
          </p:cNvSpPr>
          <p:nvPr/>
        </p:nvSpPr>
        <p:spPr>
          <a:xfrm>
            <a:off x="835948" y="3730606"/>
            <a:ext cx="2685728" cy="1055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Анимации!!!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FDD51CE-68AE-B47D-E548-174B0060D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48" y="4586375"/>
            <a:ext cx="774740" cy="81284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098D9B4-1B3D-D5B5-0C77-2931253C8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688" y="4586375"/>
            <a:ext cx="685835" cy="72393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3CB4357-798A-0501-1903-8D963FBF77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5428" y="4543973"/>
            <a:ext cx="819192" cy="908097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C735956-8235-C159-7A8A-6740309D2E27}"/>
              </a:ext>
            </a:extLst>
          </p:cNvPr>
          <p:cNvSpPr/>
          <p:nvPr/>
        </p:nvSpPr>
        <p:spPr>
          <a:xfrm>
            <a:off x="568412" y="3730606"/>
            <a:ext cx="3206578" cy="2039999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4AB10D35-F46A-3305-B38F-34F7A2E1B243}"/>
              </a:ext>
            </a:extLst>
          </p:cNvPr>
          <p:cNvSpPr txBox="1">
            <a:spLocks/>
          </p:cNvSpPr>
          <p:nvPr/>
        </p:nvSpPr>
        <p:spPr>
          <a:xfrm>
            <a:off x="5915839" y="592471"/>
            <a:ext cx="3548449" cy="1055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29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328C452-4F12-E39A-993B-B23EE9C2D5F6}"/>
              </a:ext>
            </a:extLst>
          </p:cNvPr>
          <p:cNvSpPr txBox="1">
            <a:spLocks/>
          </p:cNvSpPr>
          <p:nvPr/>
        </p:nvSpPr>
        <p:spPr>
          <a:xfrm>
            <a:off x="1068860" y="186758"/>
            <a:ext cx="10589740" cy="6152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Спасибо за внимание</a:t>
            </a: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4AB10D35-F46A-3305-B38F-34F7A2E1B243}"/>
              </a:ext>
            </a:extLst>
          </p:cNvPr>
          <p:cNvSpPr txBox="1">
            <a:spLocks/>
          </p:cNvSpPr>
          <p:nvPr/>
        </p:nvSpPr>
        <p:spPr>
          <a:xfrm>
            <a:off x="5915839" y="592471"/>
            <a:ext cx="3548449" cy="1055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01FE5C-C9ED-7765-7440-F0676EDF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501" y="2497680"/>
            <a:ext cx="463574" cy="5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167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123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Тема Office</vt:lpstr>
      <vt:lpstr>Проект Яндекс лицей</vt:lpstr>
      <vt:lpstr>Boss Fight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Яндекс лицей</dc:title>
  <dc:creator>Анна Хотиловская</dc:creator>
  <cp:lastModifiedBy>Анна Хотиловская</cp:lastModifiedBy>
  <cp:revision>1</cp:revision>
  <dcterms:created xsi:type="dcterms:W3CDTF">2024-01-29T14:44:10Z</dcterms:created>
  <dcterms:modified xsi:type="dcterms:W3CDTF">2024-01-29T15:00:06Z</dcterms:modified>
</cp:coreProperties>
</file>