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98" r:id="rId4"/>
    <p:sldId id="259" r:id="rId5"/>
    <p:sldId id="258" r:id="rId6"/>
    <p:sldId id="261" r:id="rId7"/>
    <p:sldId id="299" r:id="rId8"/>
    <p:sldId id="300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87"/>
  </p:normalViewPr>
  <p:slideViewPr>
    <p:cSldViewPr snapToGrid="0">
      <p:cViewPr>
        <p:scale>
          <a:sx n="229" d="100"/>
          <a:sy n="229" d="100"/>
        </p:scale>
        <p:origin x="-1256" y="-1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gyxbe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3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SSH into the RIS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Upload some code to the RIS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this class we all have access to storage1 and a group and a queue!</a:t>
            </a:r>
          </a:p>
          <a:p>
            <a:pPr marL="0" indent="0">
              <a:buNone/>
            </a:pPr>
            <a:r>
              <a:rPr lang="en-US" dirty="0"/>
              <a:t> 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Queue -&gt; workshop 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Group -&gt; compute-workshop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Connecting to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08B-FA86-3802-3125-DC7C1E51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We’re going to access it using SSH.</a:t>
            </a:r>
          </a:p>
          <a:p>
            <a:pPr marL="0" indent="0" algn="l">
              <a:buNone/>
            </a:pP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wustl</a:t>
            </a:r>
            <a:r>
              <a:rPr lang="en-US" dirty="0"/>
              <a:t>-key&gt;@compute1-client-&lt;N&gt;.</a:t>
            </a:r>
            <a:r>
              <a:rPr lang="en-US" dirty="0" err="1"/>
              <a:t>ris.wustl.edu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where &lt;key&gt; is your official WUSTL key, and &lt;N&gt; can be any number from 1 to 4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Windows users – Download Putty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https://tinyurl.com/mgyxbev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https://</a:t>
            </a:r>
            <a:r>
              <a:rPr lang="en-US" dirty="0" err="1"/>
              <a:t>ood.ris.wustl.edu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  <a:p>
            <a:r>
              <a:rPr lang="en-US" dirty="0"/>
              <a:t>Now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Atlassian account to use this.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367</Words>
  <Application>Microsoft Macintosh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Agenda for the course!</vt:lpstr>
      <vt:lpstr>Agenda for the day!</vt:lpstr>
      <vt:lpstr>Code of Conduct</vt:lpstr>
      <vt:lpstr>Introductions!</vt:lpstr>
      <vt:lpstr>Task 1 - Access</vt:lpstr>
      <vt:lpstr>Task 2 – Connecting to the RIS</vt:lpstr>
      <vt:lpstr>Task 3 - Globus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41</cp:revision>
  <dcterms:created xsi:type="dcterms:W3CDTF">2024-02-07T19:11:51Z</dcterms:created>
  <dcterms:modified xsi:type="dcterms:W3CDTF">2024-11-07T17:33:46Z</dcterms:modified>
</cp:coreProperties>
</file>