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01" r:id="rId3"/>
    <p:sldId id="298" r:id="rId4"/>
    <p:sldId id="259" r:id="rId5"/>
    <p:sldId id="305" r:id="rId6"/>
    <p:sldId id="307" r:id="rId7"/>
    <p:sldId id="321" r:id="rId8"/>
    <p:sldId id="302" r:id="rId9"/>
    <p:sldId id="320" r:id="rId10"/>
    <p:sldId id="314" r:id="rId11"/>
    <p:sldId id="323" r:id="rId12"/>
    <p:sldId id="324" r:id="rId13"/>
    <p:sldId id="319" r:id="rId14"/>
    <p:sldId id="322" r:id="rId15"/>
    <p:sldId id="326" r:id="rId16"/>
    <p:sldId id="325" r:id="rId17"/>
    <p:sldId id="327" r:id="rId18"/>
    <p:sldId id="328" r:id="rId19"/>
    <p:sldId id="297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77617"/>
  </p:normalViewPr>
  <p:slideViewPr>
    <p:cSldViewPr snapToGrid="0">
      <p:cViewPr varScale="1">
        <p:scale>
          <a:sx n="96" d="100"/>
          <a:sy n="96" d="100"/>
        </p:scale>
        <p:origin x="15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ePorter/RIS-quickstar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ePorter/RIS-quickstart/blob/main/docker-examples/r/Dockerfile" TargetMode="External"/><Relationship Id="rId2" Type="http://schemas.openxmlformats.org/officeDocument/2006/relationships/hyperlink" Target="https://github.com/GregePorter/RIS-quickstart/blob/main/docker-examples/python/Docker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3!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Globus to transfer a </a:t>
            </a:r>
            <a:r>
              <a:rPr lang="en-US" dirty="0" err="1"/>
              <a:t>Dockerfile</a:t>
            </a:r>
            <a:r>
              <a:rPr lang="en-US" dirty="0"/>
              <a:t> into your storage1 directory</a:t>
            </a:r>
          </a:p>
          <a:p>
            <a:pPr lvl="1"/>
            <a:r>
              <a:rPr lang="en-US" dirty="0"/>
              <a:t>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  <a:r>
              <a:rPr lang="en-US" dirty="0" err="1"/>
              <a:t>g.porter</a:t>
            </a:r>
            <a:endParaRPr lang="en-US" dirty="0"/>
          </a:p>
          <a:p>
            <a:pPr lvl="2"/>
            <a:r>
              <a:rPr lang="en-US" dirty="0"/>
              <a:t>Substitute </a:t>
            </a:r>
            <a:r>
              <a:rPr lang="en-US" dirty="0" err="1"/>
              <a:t>g.porter</a:t>
            </a:r>
            <a:r>
              <a:rPr lang="en-US" dirty="0"/>
              <a:t> with your </a:t>
            </a:r>
            <a:r>
              <a:rPr lang="en-US" dirty="0" err="1"/>
              <a:t>wustl</a:t>
            </a:r>
            <a:r>
              <a:rPr lang="en-US" dirty="0"/>
              <a:t> username</a:t>
            </a:r>
          </a:p>
          <a:p>
            <a:r>
              <a:rPr lang="en-US" dirty="0"/>
              <a:t>Make sure it is named “</a:t>
            </a:r>
            <a:r>
              <a:rPr lang="en-US" dirty="0" err="1"/>
              <a:t>Dockerfile</a:t>
            </a:r>
            <a:r>
              <a:rPr lang="en-US" dirty="0"/>
              <a:t>”</a:t>
            </a:r>
          </a:p>
          <a:p>
            <a:r>
              <a:rPr lang="en-US" dirty="0"/>
              <a:t>The repository has two </a:t>
            </a:r>
            <a:r>
              <a:rPr lang="en-US" dirty="0" err="1"/>
              <a:t>Dockerfiles</a:t>
            </a:r>
            <a:r>
              <a:rPr lang="en-US" dirty="0"/>
              <a:t>, one for Python and one for R. They are separated into two different folders so they don’t get mixed up.</a:t>
            </a:r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err="1"/>
              <a:t>bsub</a:t>
            </a:r>
            <a:r>
              <a:rPr lang="en-US" dirty="0"/>
              <a:t> command to build and tag and push the container image.</a:t>
            </a:r>
          </a:p>
          <a:p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  <a:p>
            <a:pPr lvl="1"/>
            <a:r>
              <a:rPr lang="en-US" dirty="0"/>
              <a:t> This is what mine looks like: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96079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Outside of the workshop, this is what my command looks like:</a:t>
            </a:r>
          </a:p>
          <a:p>
            <a:r>
              <a:rPr lang="en-US" dirty="0" err="1"/>
              <a:t>bsub</a:t>
            </a:r>
            <a:r>
              <a:rPr lang="en-US" dirty="0"/>
              <a:t> -G compute-</a:t>
            </a:r>
            <a:r>
              <a:rPr lang="en-US" dirty="0" err="1"/>
              <a:t>artsci</a:t>
            </a:r>
            <a:r>
              <a:rPr lang="en-US" dirty="0"/>
              <a:t> -q general-interactive -Is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reporter/basic-python: latest .</a:t>
            </a:r>
          </a:p>
        </p:txBody>
      </p:sp>
    </p:spTree>
    <p:extLst>
      <p:ext uri="{BB962C8B-B14F-4D97-AF65-F5344CB8AC3E}">
        <p14:creationId xmlns:p14="http://schemas.microsoft.com/office/powerpoint/2010/main" val="178031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log onto DockerHub!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Http://hub.docker.com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You should see your new container in your repositories (and we’ll see what it looks like with different tags)</a:t>
            </a:r>
          </a:p>
          <a:p>
            <a:r>
              <a:rPr lang="en-US" dirty="0"/>
              <a:t>Clicking on a specific tag will allow you to look at the </a:t>
            </a:r>
            <a:r>
              <a:rPr lang="en-US" dirty="0" err="1"/>
              <a:t>Dockerfile</a:t>
            </a:r>
            <a:r>
              <a:rPr lang="en-US" dirty="0"/>
              <a:t> itself that made that tag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all sorts of commands in the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also include additional code</a:t>
            </a:r>
          </a:p>
          <a:p>
            <a:pPr lvl="1"/>
            <a:r>
              <a:rPr lang="en-US" dirty="0"/>
              <a:t>COPY * .</a:t>
            </a:r>
          </a:p>
          <a:p>
            <a:pPr lvl="1"/>
            <a:r>
              <a:rPr lang="en-US" dirty="0"/>
              <a:t>ADD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GregePorter</a:t>
            </a:r>
            <a:r>
              <a:rPr lang="en-US" dirty="0"/>
              <a:t>/RIS-</a:t>
            </a:r>
            <a:r>
              <a:rPr lang="en-US" dirty="0" err="1"/>
              <a:t>quickstart.git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--</a:t>
            </a:r>
            <a:r>
              <a:rPr lang="en-US" dirty="0" err="1"/>
              <a:t>chmod</a:t>
            </a:r>
            <a:r>
              <a:rPr lang="en-US" dirty="0"/>
              <a:t>=775 * .</a:t>
            </a:r>
          </a:p>
          <a:p>
            <a:endParaRPr lang="en-US" dirty="0"/>
          </a:p>
          <a:p>
            <a:r>
              <a:rPr lang="en-US" dirty="0"/>
              <a:t>This will copy the contents of the current directory into the root of the container (with the correct permissions)</a:t>
            </a:r>
          </a:p>
        </p:txBody>
      </p:sp>
    </p:spTree>
    <p:extLst>
      <p:ext uri="{BB962C8B-B14F-4D97-AF65-F5344CB8AC3E}">
        <p14:creationId xmlns:p14="http://schemas.microsoft.com/office/powerpoint/2010/main" val="38129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hlinkClick r:id="rId2"/>
              </a:rPr>
              <a:t>https://github.com/GregePorter/RIS-quickstart.git</a:t>
            </a:r>
            <a:r>
              <a:rPr lang="en-US" dirty="0"/>
              <a:t> .</a:t>
            </a:r>
          </a:p>
          <a:p>
            <a:r>
              <a:rPr lang="en-US" dirty="0"/>
              <a:t>This will clone the given repo and put it in the root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30100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./</a:t>
            </a:r>
            <a:r>
              <a:rPr lang="en-US" dirty="0" err="1"/>
              <a:t>run_python.sh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will run the above script (which is in the root of the container) </a:t>
            </a:r>
            <a:r>
              <a:rPr lang="en-US" b="1" dirty="0"/>
              <a:t>when the container is being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workshop-python:with-ris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</a:t>
            </a:r>
            <a:r>
              <a:rPr lang="en-US" dirty="0" err="1"/>
              <a:t>copied_code</a:t>
            </a:r>
            <a:r>
              <a:rPr lang="en-US" dirty="0"/>
              <a:t>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Added via COPY</a:t>
            </a:r>
          </a:p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/basic-examples/basic-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Pulled from GIT</a:t>
            </a:r>
          </a:p>
          <a:p>
            <a:r>
              <a:rPr lang="en-US" dirty="0"/>
              <a:t> </a:t>
            </a:r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In the directory where the job </a:t>
            </a:r>
            <a:r>
              <a:rPr lang="en-US" dirty="0" err="1"/>
              <a:t>bsub</a:t>
            </a:r>
            <a:r>
              <a:rPr lang="en-US" dirty="0"/>
              <a:t> command </a:t>
            </a:r>
            <a:r>
              <a:rPr lang="en-US"/>
              <a:t>was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What is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How to build on the RIS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learned a little more about the structure of the RIS</a:t>
            </a:r>
          </a:p>
          <a:p>
            <a:r>
              <a:rPr lang="en-US" dirty="0"/>
              <a:t>Why docker is a good choice for this type of environment </a:t>
            </a:r>
          </a:p>
          <a:p>
            <a:r>
              <a:rPr lang="en-US" dirty="0"/>
              <a:t>How to run “jobs” with </a:t>
            </a:r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That is, pulling down a Docker container image and running a program inside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how Docker works?</a:t>
            </a:r>
          </a:p>
          <a:p>
            <a:r>
              <a:rPr lang="en-US" dirty="0"/>
              <a:t>Make sure we’ll all on DockerHub</a:t>
            </a:r>
          </a:p>
          <a:p>
            <a:r>
              <a:rPr lang="en-US" dirty="0"/>
              <a:t>Make our own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the container and push it up to DockerHub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Better understand </a:t>
            </a:r>
            <a:r>
              <a:rPr lang="en-US" b="1" dirty="0" err="1"/>
              <a:t>Dockerfiles</a:t>
            </a:r>
            <a:endParaRPr lang="en-US" b="1" dirty="0"/>
          </a:p>
          <a:p>
            <a:pPr lvl="1"/>
            <a:r>
              <a:rPr lang="en-US" b="1" dirty="0"/>
              <a:t>Be able to make your own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Environments or “containers”</a:t>
            </a:r>
            <a:br>
              <a:rPr lang="en-US" dirty="0"/>
            </a:br>
            <a:r>
              <a:rPr lang="en-US" dirty="0"/>
              <a:t>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  <a:p>
            <a:r>
              <a:rPr lang="en-US" dirty="0"/>
              <a:t>Once we have that Container Image, we can then upload it to DockerHub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FD4-AE69-5F89-E3B3-8F2BC95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E569-7C53-43F6-C086-07016D27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Python 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 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to build our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also use BSUB to build our Docker container images</a:t>
            </a:r>
          </a:p>
          <a:p>
            <a:r>
              <a:rPr lang="en-US" dirty="0"/>
              <a:t>We could install Docker locally too</a:t>
            </a:r>
          </a:p>
        </p:txBody>
      </p:sp>
    </p:spTree>
    <p:extLst>
      <p:ext uri="{BB962C8B-B14F-4D97-AF65-F5344CB8AC3E}">
        <p14:creationId xmlns:p14="http://schemas.microsoft.com/office/powerpoint/2010/main" val="22976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8598</TotalTime>
  <Words>868</Words>
  <Application>Microsoft Macintosh PowerPoint</Application>
  <PresentationFormat>Widescreen</PresentationFormat>
  <Paragraphs>107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Docker </vt:lpstr>
      <vt:lpstr>Dockerfiles - review</vt:lpstr>
      <vt:lpstr>Dockerfile examples</vt:lpstr>
      <vt:lpstr>BSUB review</vt:lpstr>
      <vt:lpstr>BSUB to build our docker image</vt:lpstr>
      <vt:lpstr>Building on RIS</vt:lpstr>
      <vt:lpstr>Building on RIS</vt:lpstr>
      <vt:lpstr>Building on RIS</vt:lpstr>
      <vt:lpstr>Let’s log onto DockerHub!</vt:lpstr>
      <vt:lpstr>More details about the Dockerfile</vt:lpstr>
      <vt:lpstr>More details about the Dockerfile</vt:lpstr>
      <vt:lpstr>More details about the Dockerfile</vt:lpstr>
      <vt:lpstr>More details about the Dockerfile</vt:lpstr>
      <vt:lpstr>With workshop-python:with-ris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84</cp:revision>
  <dcterms:created xsi:type="dcterms:W3CDTF">2024-02-07T19:11:51Z</dcterms:created>
  <dcterms:modified xsi:type="dcterms:W3CDTF">2024-11-09T04:02:46Z</dcterms:modified>
</cp:coreProperties>
</file>