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259" r:id="rId4"/>
    <p:sldId id="258" r:id="rId5"/>
    <p:sldId id="299" r:id="rId6"/>
    <p:sldId id="300" r:id="rId7"/>
    <p:sldId id="307" r:id="rId8"/>
    <p:sldId id="301" r:id="rId9"/>
    <p:sldId id="302" r:id="rId10"/>
    <p:sldId id="303" r:id="rId11"/>
    <p:sldId id="305" r:id="rId12"/>
    <p:sldId id="306" r:id="rId13"/>
    <p:sldId id="297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77686"/>
  </p:normalViewPr>
  <p:slideViewPr>
    <p:cSldViewPr snapToGrid="0">
      <p:cViewPr varScale="1">
        <p:scale>
          <a:sx n="97" d="100"/>
          <a:sy n="97" d="100"/>
        </p:scale>
        <p:origin x="13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is.wustl.edu/support/service-des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gyxbe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d7clpdh" TargetMode="External"/><Relationship Id="rId2" Type="http://schemas.openxmlformats.org/officeDocument/2006/relationships/hyperlink" Target="https://tinyurl.com/23p39mt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od.ris.wustl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RIS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300-6CEB-FACC-0705-D671F8D3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form as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6AA5-85A1-37C7-673A-16513B98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Mounts:</a:t>
            </a:r>
          </a:p>
          <a:p>
            <a:pPr lvl="1"/>
            <a:r>
              <a:rPr lang="en-US" dirty="0"/>
              <a:t>/storage1/fs1/</a:t>
            </a:r>
            <a:r>
              <a:rPr lang="en-US" dirty="0" err="1"/>
              <a:t>artsci</a:t>
            </a:r>
            <a:r>
              <a:rPr lang="en-US" dirty="0"/>
              <a:t>/Active/</a:t>
            </a:r>
            <a:r>
              <a:rPr lang="en-US" dirty="0" err="1"/>
              <a:t>g.porter</a:t>
            </a:r>
            <a:r>
              <a:rPr lang="en-US" dirty="0"/>
              <a:t>:/storage1/fs1/</a:t>
            </a:r>
            <a:r>
              <a:rPr lang="en-US" dirty="0" err="1"/>
              <a:t>artsci</a:t>
            </a:r>
            <a:r>
              <a:rPr lang="en-US" dirty="0"/>
              <a:t>/Active/</a:t>
            </a:r>
            <a:r>
              <a:rPr lang="en-US" dirty="0" err="1"/>
              <a:t>g.porter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Note, this path “/storage1/fs1/</a:t>
            </a:r>
            <a:r>
              <a:rPr lang="en-US" dirty="0" err="1"/>
              <a:t>artsci</a:t>
            </a:r>
            <a:r>
              <a:rPr lang="en-US" dirty="0"/>
              <a:t>/Active/</a:t>
            </a:r>
            <a:r>
              <a:rPr lang="en-US" dirty="0" err="1"/>
              <a:t>g.porter</a:t>
            </a:r>
            <a:r>
              <a:rPr lang="en-US" dirty="0"/>
              <a:t>” will be different for you.</a:t>
            </a:r>
          </a:p>
          <a:p>
            <a:pPr marL="457200" lvl="1" indent="0">
              <a:buNone/>
            </a:pPr>
            <a:r>
              <a:rPr lang="en-US" dirty="0"/>
              <a:t>It will probably be something like “/storage2</a:t>
            </a:r>
            <a:r>
              <a:rPr lang="en-US"/>
              <a:t>/fs1/&lt;</a:t>
            </a:r>
            <a:r>
              <a:rPr lang="en-US" dirty="0" err="1"/>
              <a:t>your_wustl_key</a:t>
            </a:r>
            <a:r>
              <a:rPr lang="en-US" dirty="0"/>
              <a:t>&gt;/Active”</a:t>
            </a:r>
          </a:p>
        </p:txBody>
      </p:sp>
    </p:spTree>
    <p:extLst>
      <p:ext uri="{BB962C8B-B14F-4D97-AF65-F5344CB8AC3E}">
        <p14:creationId xmlns:p14="http://schemas.microsoft.com/office/powerpoint/2010/main" val="333519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300-6CEB-FACC-0705-D671F8D3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form as needed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6AA5-85A1-37C7-673A-16513B98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(GB) </a:t>
            </a:r>
          </a:p>
          <a:p>
            <a:r>
              <a:rPr lang="en-US" dirty="0"/>
              <a:t>Number of hours</a:t>
            </a:r>
          </a:p>
          <a:p>
            <a:r>
              <a:rPr lang="en-US" dirty="0"/>
              <a:t>Number of processors</a:t>
            </a:r>
          </a:p>
          <a:p>
            <a:r>
              <a:rPr lang="en-US" dirty="0"/>
              <a:t>GPUs to Allocate</a:t>
            </a:r>
          </a:p>
          <a:p>
            <a:r>
              <a:rPr lang="en-US" dirty="0"/>
              <a:t>GPU Model Type</a:t>
            </a:r>
          </a:p>
        </p:txBody>
      </p:sp>
    </p:spTree>
    <p:extLst>
      <p:ext uri="{BB962C8B-B14F-4D97-AF65-F5344CB8AC3E}">
        <p14:creationId xmlns:p14="http://schemas.microsoft.com/office/powerpoint/2010/main" val="410333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300-6CEB-FACC-0705-D671F8D3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form as needed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6AA5-85A1-37C7-673A-16513B98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aways – the more resources you request, the more time it will take for those resources to become available.</a:t>
            </a:r>
          </a:p>
        </p:txBody>
      </p:sp>
    </p:spTree>
    <p:extLst>
      <p:ext uri="{BB962C8B-B14F-4D97-AF65-F5344CB8AC3E}">
        <p14:creationId xmlns:p14="http://schemas.microsoft.com/office/powerpoint/2010/main" val="158523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Now you can run </a:t>
            </a:r>
            <a:r>
              <a:rPr lang="en-US" dirty="0" err="1"/>
              <a:t>Rstudio</a:t>
            </a:r>
            <a:r>
              <a:rPr lang="en-US" dirty="0"/>
              <a:t> and Stata on the RIS! </a:t>
            </a:r>
          </a:p>
          <a:p>
            <a:r>
              <a:rPr lang="en-US" dirty="0"/>
              <a:t>And you know one way to transfer data to the RIS!</a:t>
            </a:r>
          </a:p>
          <a:p>
            <a:r>
              <a:rPr lang="en-US" dirty="0"/>
              <a:t>Where can I go for help?</a:t>
            </a:r>
          </a:p>
          <a:p>
            <a:pPr lvl="1"/>
            <a:r>
              <a:rPr lang="en-US" dirty="0">
                <a:hlinkClick r:id="rId2"/>
              </a:rPr>
              <a:t>https://ris.wustl.edu/support/service-desk/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Note, you’ll need to make an account to use this. You can use your </a:t>
            </a:r>
            <a:r>
              <a:rPr lang="en-US" dirty="0" err="1"/>
              <a:t>wustl</a:t>
            </a:r>
            <a:r>
              <a:rPr lang="en-US" dirty="0"/>
              <a:t> email as the username to make things easier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What is the RIS?</a:t>
            </a:r>
          </a:p>
          <a:p>
            <a:r>
              <a:rPr lang="en-US" dirty="0"/>
              <a:t>Connect to the RIS</a:t>
            </a:r>
          </a:p>
          <a:p>
            <a:r>
              <a:rPr lang="en-US" dirty="0"/>
              <a:t>Upload some code/data to the RIS</a:t>
            </a:r>
          </a:p>
          <a:p>
            <a:r>
              <a:rPr lang="en-US" dirty="0"/>
              <a:t>Where can I go for help?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 and run </a:t>
            </a:r>
            <a:r>
              <a:rPr lang="en-US" b="1" dirty="0" err="1"/>
              <a:t>Rstudio</a:t>
            </a:r>
            <a:r>
              <a:rPr lang="en-US" b="1" dirty="0"/>
              <a:t>/Stata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keep this a constructive and supportive environment</a:t>
            </a:r>
          </a:p>
          <a:p>
            <a:r>
              <a:rPr lang="en-US" dirty="0"/>
              <a:t>We’re all learning</a:t>
            </a:r>
          </a:p>
          <a:p>
            <a:r>
              <a:rPr lang="en-US" dirty="0"/>
              <a:t>I very much appreciate feedback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3A01-8F77-D50C-B3E1-F559A890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02CF-3F60-8607-0005-2C4B792B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Gregory Porter. I am a software engineer for the Transdisciplinary Institute in Applied Data Sciences.</a:t>
            </a:r>
          </a:p>
          <a:p>
            <a:r>
              <a:rPr lang="en-US" dirty="0"/>
              <a:t>Let’s go around the room:</a:t>
            </a:r>
          </a:p>
          <a:p>
            <a:pPr lvl="1"/>
            <a:r>
              <a:rPr lang="en-US" dirty="0"/>
              <a:t>Name and software of choice</a:t>
            </a:r>
          </a:p>
        </p:txBody>
      </p:sp>
    </p:spTree>
    <p:extLst>
      <p:ext uri="{BB962C8B-B14F-4D97-AF65-F5344CB8AC3E}">
        <p14:creationId xmlns:p14="http://schemas.microsoft.com/office/powerpoint/2010/main" val="15759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12D4-0525-08E2-4015-D9CA780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Connecting to the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F08B-FA86-3802-3125-DC7C1E51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We’re going to access it using SSH.</a:t>
            </a:r>
          </a:p>
          <a:p>
            <a:pPr marL="0" indent="0" algn="l">
              <a:buNone/>
            </a:pPr>
            <a:r>
              <a:rPr lang="en-US" dirty="0" err="1"/>
              <a:t>ssh</a:t>
            </a:r>
            <a:r>
              <a:rPr lang="en-US" dirty="0"/>
              <a:t> &lt;</a:t>
            </a:r>
            <a:r>
              <a:rPr lang="en-US" dirty="0" err="1"/>
              <a:t>wustl</a:t>
            </a:r>
            <a:r>
              <a:rPr lang="en-US" dirty="0"/>
              <a:t>-key&gt;@compute1-client-&lt;N&gt;.</a:t>
            </a:r>
            <a:r>
              <a:rPr lang="en-US" dirty="0" err="1"/>
              <a:t>ris.wustl.edu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where &lt;key&gt; is your official WUSTL key, and &lt;N&gt; can be any number from 1 to 4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Windows users – Download Putty</a:t>
            </a:r>
          </a:p>
          <a:p>
            <a:pPr marL="0" indent="0" algn="l">
              <a:buNone/>
            </a:pPr>
            <a:r>
              <a:rPr lang="en-US" dirty="0">
                <a:hlinkClick r:id="rId2"/>
              </a:rPr>
              <a:t>https://tinyurl.com/mgyxbev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47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169-A359-6A1B-9B7B-4ADC778C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D600-4112-029B-4BFA-2106122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Globus?</a:t>
            </a:r>
          </a:p>
          <a:p>
            <a:pPr lvl="1"/>
            <a:r>
              <a:rPr lang="en-US" dirty="0"/>
              <a:t>A way to transfer data</a:t>
            </a:r>
          </a:p>
          <a:p>
            <a:r>
              <a:rPr lang="en-US" dirty="0"/>
              <a:t>Why Globus?</a:t>
            </a:r>
          </a:p>
          <a:p>
            <a:pPr lvl="1"/>
            <a:r>
              <a:rPr lang="en-US" dirty="0"/>
              <a:t>It’s great for large files</a:t>
            </a:r>
          </a:p>
          <a:p>
            <a:pPr lvl="1"/>
            <a:r>
              <a:rPr lang="en-US" dirty="0"/>
              <a:t>It’s a consistent experience between Mac and Linux</a:t>
            </a:r>
          </a:p>
        </p:txBody>
      </p:sp>
    </p:spTree>
    <p:extLst>
      <p:ext uri="{BB962C8B-B14F-4D97-AF65-F5344CB8AC3E}">
        <p14:creationId xmlns:p14="http://schemas.microsoft.com/office/powerpoint/2010/main" val="322991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169-A359-6A1B-9B7B-4ADC778C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D600-4112-029B-4BFA-2106122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Globus - </a:t>
            </a:r>
            <a:r>
              <a:rPr lang="en-US" dirty="0">
                <a:hlinkClick r:id="rId2"/>
              </a:rPr>
              <a:t>https://tinyurl.com/23p39mth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Connecting it to the RIS - </a:t>
            </a:r>
            <a:r>
              <a:rPr lang="en-US" dirty="0">
                <a:hlinkClick r:id="rId3"/>
              </a:rPr>
              <a:t>https://tinyurl.com/2d7clpdh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FCDA-99E6-DE8E-DDE3-7B9FEEC2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– Open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9CFC-C9B5-5285-4958-9F6E1E8D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to: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https://ood.ris.wustl.edu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8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40C7-E5C1-3DB4-A00E-BCEDFD9C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app we want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66FF-A7E1-CE47-9408-AA9361B9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Hover over Interactive Apps </a:t>
            </a:r>
          </a:p>
          <a:p>
            <a:r>
              <a:rPr lang="en-US" dirty="0"/>
              <a:t>Select the App you want to use</a:t>
            </a:r>
          </a:p>
          <a:p>
            <a:r>
              <a:rPr lang="en-US" dirty="0"/>
              <a:t>For this example, we’ll use RStudio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222B17-46F4-FB32-DFD2-6572DE2C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113" y="1479175"/>
            <a:ext cx="3992622" cy="46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11481</TotalTime>
  <Words>485</Words>
  <Application>Microsoft Macintosh PowerPoint</Application>
  <PresentationFormat>Widescreen</PresentationFormat>
  <Paragraphs>72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Getting Started with RIS at WashU </vt:lpstr>
      <vt:lpstr>Agenda for the day!</vt:lpstr>
      <vt:lpstr>Code of Conduct</vt:lpstr>
      <vt:lpstr>Introductions!</vt:lpstr>
      <vt:lpstr>Task 1 – Connecting to the RIS</vt:lpstr>
      <vt:lpstr>Task 2 - Globus</vt:lpstr>
      <vt:lpstr>Task 2 - Globus</vt:lpstr>
      <vt:lpstr>Task 3 – Open On Demand</vt:lpstr>
      <vt:lpstr>Select the app we want to use</vt:lpstr>
      <vt:lpstr>Modify the form as needed</vt:lpstr>
      <vt:lpstr>Modify the form as needed part 2</vt:lpstr>
      <vt:lpstr>Modify the form as needed part 3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50</cp:revision>
  <dcterms:created xsi:type="dcterms:W3CDTF">2024-02-07T19:11:51Z</dcterms:created>
  <dcterms:modified xsi:type="dcterms:W3CDTF">2025-02-20T20:47:11Z</dcterms:modified>
</cp:coreProperties>
</file>