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01" r:id="rId3"/>
    <p:sldId id="298" r:id="rId4"/>
    <p:sldId id="259" r:id="rId5"/>
    <p:sldId id="305" r:id="rId6"/>
    <p:sldId id="307" r:id="rId7"/>
    <p:sldId id="321" r:id="rId8"/>
    <p:sldId id="302" r:id="rId9"/>
    <p:sldId id="320" r:id="rId10"/>
    <p:sldId id="314" r:id="rId11"/>
    <p:sldId id="329" r:id="rId12"/>
    <p:sldId id="323" r:id="rId13"/>
    <p:sldId id="330" r:id="rId14"/>
    <p:sldId id="324" r:id="rId15"/>
    <p:sldId id="319" r:id="rId16"/>
    <p:sldId id="322" r:id="rId17"/>
    <p:sldId id="326" r:id="rId18"/>
    <p:sldId id="325" r:id="rId19"/>
    <p:sldId id="327" r:id="rId20"/>
    <p:sldId id="328" r:id="rId21"/>
    <p:sldId id="297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77617"/>
  </p:normalViewPr>
  <p:slideViewPr>
    <p:cSldViewPr snapToGrid="0">
      <p:cViewPr varScale="1">
        <p:scale>
          <a:sx n="96" d="100"/>
          <a:sy n="96" d="100"/>
        </p:scale>
        <p:origin x="17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6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is.wustl.edu/doc/compute/recipes/docker-on-compute.html#log-into-public-or-private-regist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ub.docker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ePorter/RIS-quickstart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ePorter/RIS-quickstart/blob/2881e274f99fb7b50ee8308fc6740982f644f0a6/docker-examples/r/Dockerfile" TargetMode="External"/><Relationship Id="rId2" Type="http://schemas.openxmlformats.org/officeDocument/2006/relationships/hyperlink" Target="https://github.com/GregePorter/RIS-quickstart/tree/2881e274f99fb7b50ee8308fc6740982f644f0a6/docker-examples/python/basic_python_pack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3!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Globus to transfer a </a:t>
            </a:r>
            <a:r>
              <a:rPr lang="en-US" dirty="0" err="1"/>
              <a:t>Dockerfile</a:t>
            </a:r>
            <a:r>
              <a:rPr lang="en-US" dirty="0"/>
              <a:t> into your storage1 directory</a:t>
            </a:r>
          </a:p>
          <a:p>
            <a:pPr lvl="1"/>
            <a:r>
              <a:rPr lang="en-US" dirty="0"/>
              <a:t>/storage1/fs1/workshops/Active/</a:t>
            </a:r>
            <a:r>
              <a:rPr lang="en-US" dirty="0" err="1"/>
              <a:t>HPCatWashU</a:t>
            </a:r>
            <a:r>
              <a:rPr lang="en-US" dirty="0"/>
              <a:t>/</a:t>
            </a:r>
            <a:r>
              <a:rPr lang="en-US" dirty="0" err="1"/>
              <a:t>g.porter</a:t>
            </a:r>
            <a:endParaRPr lang="en-US" dirty="0"/>
          </a:p>
          <a:p>
            <a:pPr lvl="2"/>
            <a:r>
              <a:rPr lang="en-US" dirty="0"/>
              <a:t>Substitute </a:t>
            </a:r>
            <a:r>
              <a:rPr lang="en-US" dirty="0" err="1"/>
              <a:t>g.porter</a:t>
            </a:r>
            <a:r>
              <a:rPr lang="en-US" dirty="0"/>
              <a:t> with your </a:t>
            </a:r>
            <a:r>
              <a:rPr lang="en-US" dirty="0" err="1"/>
              <a:t>wustl</a:t>
            </a:r>
            <a:r>
              <a:rPr lang="en-US" dirty="0"/>
              <a:t> username</a:t>
            </a:r>
          </a:p>
          <a:p>
            <a:r>
              <a:rPr lang="en-US" dirty="0"/>
              <a:t>Make sure it is named “</a:t>
            </a:r>
            <a:r>
              <a:rPr lang="en-US" dirty="0" err="1"/>
              <a:t>Dockerfile</a:t>
            </a:r>
            <a:r>
              <a:rPr lang="en-US" dirty="0"/>
              <a:t>” with no extension</a:t>
            </a:r>
          </a:p>
          <a:p>
            <a:r>
              <a:rPr lang="en-US" dirty="0"/>
              <a:t>The repository has two </a:t>
            </a:r>
            <a:r>
              <a:rPr lang="en-US" dirty="0" err="1"/>
              <a:t>Dockerfiles</a:t>
            </a:r>
            <a:r>
              <a:rPr lang="en-US" dirty="0"/>
              <a:t>, one for Python and one for R. They are separated into two different folders so they don’t get mixed up.</a:t>
            </a:r>
          </a:p>
        </p:txBody>
      </p:sp>
    </p:spTree>
    <p:extLst>
      <p:ext uri="{BB962C8B-B14F-4D97-AF65-F5344CB8AC3E}">
        <p14:creationId xmlns:p14="http://schemas.microsoft.com/office/powerpoint/2010/main" val="402540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</a:t>
            </a:r>
            <a:r>
              <a:rPr lang="en-US" dirty="0" err="1"/>
              <a:t>bsub</a:t>
            </a:r>
            <a:r>
              <a:rPr lang="en-US" dirty="0"/>
              <a:t> command to build and tag and push the container image.</a:t>
            </a:r>
          </a:p>
          <a:p>
            <a:r>
              <a:rPr lang="en-US" dirty="0" err="1"/>
              <a:t>bsub</a:t>
            </a:r>
            <a:r>
              <a:rPr lang="en-US" dirty="0"/>
              <a:t> -G compute-workshop -q workshop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&gt;:&lt;tag&gt;)’</a:t>
            </a:r>
            <a:br>
              <a:rPr lang="en-US" dirty="0"/>
            </a:br>
            <a:r>
              <a:rPr lang="en-US" dirty="0"/>
              <a:t>-- --tag 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 .</a:t>
            </a:r>
          </a:p>
        </p:txBody>
      </p:sp>
    </p:spTree>
    <p:extLst>
      <p:ext uri="{BB962C8B-B14F-4D97-AF65-F5344CB8AC3E}">
        <p14:creationId xmlns:p14="http://schemas.microsoft.com/office/powerpoint/2010/main" val="372971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time we do this, we have to log in to DockerHub</a:t>
            </a:r>
          </a:p>
          <a:p>
            <a:r>
              <a:rPr lang="en-US" dirty="0"/>
              <a:t>LSF_DOCKER_LOGIN=1 \</a:t>
            </a:r>
            <a:r>
              <a:rPr lang="en-US" dirty="0" err="1"/>
              <a:t>bsub</a:t>
            </a:r>
            <a:r>
              <a:rPr lang="en-US" dirty="0"/>
              <a:t> -Is -G compute-workshop -q workshop-interactive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&gt;:&lt;tag&gt;)’</a:t>
            </a:r>
            <a:br>
              <a:rPr lang="en-US" dirty="0"/>
            </a:br>
            <a:r>
              <a:rPr lang="en-US" dirty="0"/>
              <a:t>-- --tag 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 .</a:t>
            </a:r>
          </a:p>
          <a:p>
            <a:r>
              <a:rPr lang="en-US" dirty="0">
                <a:hlinkClick r:id="rId3"/>
              </a:rPr>
              <a:t>Here a link to the RIS documentation about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9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what mine looks like:</a:t>
            </a:r>
          </a:p>
          <a:p>
            <a:pPr marL="0" indent="0">
              <a:buNone/>
            </a:pPr>
            <a:r>
              <a:rPr lang="en-US" dirty="0" err="1"/>
              <a:t>bsub</a:t>
            </a:r>
            <a:r>
              <a:rPr lang="en-US" dirty="0"/>
              <a:t> –Is -G compute-workshop -q workshop-interactive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9833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Outside of the workshop, this is what my command looks like:</a:t>
            </a:r>
          </a:p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general-interactive -Is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reporter/basic-python: latest .</a:t>
            </a:r>
          </a:p>
        </p:txBody>
      </p:sp>
    </p:spTree>
    <p:extLst>
      <p:ext uri="{BB962C8B-B14F-4D97-AF65-F5344CB8AC3E}">
        <p14:creationId xmlns:p14="http://schemas.microsoft.com/office/powerpoint/2010/main" val="178031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147-5DC2-5A6A-7669-C42ED4F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log onto DockerHub!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350A-DCF6-056F-F346-E4F9FD57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Http://hub.docker.com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You should see your new container in your repositories (and we’ll see what it looks like with different tags)</a:t>
            </a:r>
          </a:p>
          <a:p>
            <a:r>
              <a:rPr lang="en-US" dirty="0"/>
              <a:t>Clicking on a specific tag will allow you to look at the </a:t>
            </a:r>
            <a:r>
              <a:rPr lang="en-US" dirty="0" err="1"/>
              <a:t>Dockerfile</a:t>
            </a:r>
            <a:r>
              <a:rPr lang="en-US" dirty="0"/>
              <a:t> itself that made that tag</a:t>
            </a:r>
          </a:p>
        </p:txBody>
      </p:sp>
    </p:spTree>
    <p:extLst>
      <p:ext uri="{BB962C8B-B14F-4D97-AF65-F5344CB8AC3E}">
        <p14:creationId xmlns:p14="http://schemas.microsoft.com/office/powerpoint/2010/main" val="89640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all sorts of commands in the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also include additional code</a:t>
            </a:r>
          </a:p>
          <a:p>
            <a:pPr lvl="1"/>
            <a:r>
              <a:rPr lang="en-US" dirty="0"/>
              <a:t>COPY * .</a:t>
            </a:r>
          </a:p>
          <a:p>
            <a:pPr lvl="1"/>
            <a:r>
              <a:rPr lang="en-US" dirty="0"/>
              <a:t>ADD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GregePorter</a:t>
            </a:r>
            <a:r>
              <a:rPr lang="en-US" dirty="0"/>
              <a:t>/RIS-</a:t>
            </a:r>
            <a:r>
              <a:rPr lang="en-US" dirty="0" err="1"/>
              <a:t>quickstart.git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--</a:t>
            </a:r>
            <a:r>
              <a:rPr lang="en-US" dirty="0" err="1"/>
              <a:t>chmod</a:t>
            </a:r>
            <a:r>
              <a:rPr lang="en-US" dirty="0"/>
              <a:t>=775 * .</a:t>
            </a:r>
          </a:p>
          <a:p>
            <a:endParaRPr lang="en-US" dirty="0"/>
          </a:p>
          <a:p>
            <a:r>
              <a:rPr lang="en-US" dirty="0"/>
              <a:t>This will copy the contents of the current directory into the root of the container (with the correct permissions)</a:t>
            </a:r>
          </a:p>
        </p:txBody>
      </p:sp>
    </p:spTree>
    <p:extLst>
      <p:ext uri="{BB962C8B-B14F-4D97-AF65-F5344CB8AC3E}">
        <p14:creationId xmlns:p14="http://schemas.microsoft.com/office/powerpoint/2010/main" val="38129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>
                <a:hlinkClick r:id="rId2"/>
              </a:rPr>
              <a:t>https://github.com/GregePorter/RIS-quickstart.git</a:t>
            </a:r>
            <a:r>
              <a:rPr lang="en-US" dirty="0"/>
              <a:t> .</a:t>
            </a:r>
          </a:p>
          <a:p>
            <a:r>
              <a:rPr lang="en-US" dirty="0"/>
              <a:t>This will clone the given repo and put it in the root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30100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./</a:t>
            </a:r>
            <a:r>
              <a:rPr lang="en-US" dirty="0" err="1"/>
              <a:t>run_python.sh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will run the above script (which is in the root of the container) </a:t>
            </a:r>
            <a:r>
              <a:rPr lang="en-US" b="1" dirty="0"/>
              <a:t>when the container is being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5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learned a little more about the structure of the RIS</a:t>
            </a:r>
          </a:p>
          <a:p>
            <a:r>
              <a:rPr lang="en-US" dirty="0"/>
              <a:t>Why docker is a good choice for this type of environment </a:t>
            </a:r>
          </a:p>
          <a:p>
            <a:r>
              <a:rPr lang="en-US" dirty="0"/>
              <a:t>How to run “jobs” with </a:t>
            </a:r>
            <a:r>
              <a:rPr lang="en-US" dirty="0" err="1"/>
              <a:t>bsub</a:t>
            </a:r>
            <a:endParaRPr lang="en-US" dirty="0"/>
          </a:p>
          <a:p>
            <a:pPr lvl="1"/>
            <a:r>
              <a:rPr lang="en-US" dirty="0"/>
              <a:t>That is, pulling down a Docker container image and running a program inside that environment</a:t>
            </a:r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workshop-python:with-ris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</a:t>
            </a:r>
            <a:r>
              <a:rPr lang="en-US" dirty="0" err="1"/>
              <a:t>copied_code</a:t>
            </a:r>
            <a:r>
              <a:rPr lang="en-US" dirty="0"/>
              <a:t>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Added via COPY</a:t>
            </a:r>
          </a:p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/basic-examples/basic-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Pulled from GIT</a:t>
            </a:r>
          </a:p>
          <a:p>
            <a:r>
              <a:rPr lang="en-US" dirty="0"/>
              <a:t> </a:t>
            </a:r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In the directory where the job </a:t>
            </a:r>
            <a:r>
              <a:rPr lang="en-US" dirty="0" err="1"/>
              <a:t>bsub</a:t>
            </a:r>
            <a:r>
              <a:rPr lang="en-US" dirty="0"/>
              <a:t> command </a:t>
            </a:r>
            <a:r>
              <a:rPr lang="en-US"/>
              <a:t>was initiated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  <a:p>
            <a:r>
              <a:rPr lang="en-US" dirty="0"/>
              <a:t>What is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How to build on the RIS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Rehash on how Docker and </a:t>
            </a:r>
            <a:r>
              <a:rPr lang="en-US" dirty="0" err="1"/>
              <a:t>bsub</a:t>
            </a:r>
            <a:r>
              <a:rPr lang="en-US" dirty="0"/>
              <a:t> work?</a:t>
            </a:r>
          </a:p>
          <a:p>
            <a:r>
              <a:rPr lang="en-US" dirty="0"/>
              <a:t>Make sure we’ll all on DockerHub</a:t>
            </a:r>
          </a:p>
          <a:p>
            <a:r>
              <a:rPr lang="en-US" dirty="0"/>
              <a:t>Make our own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the container and push it up to DockerHub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Better understand </a:t>
            </a:r>
            <a:r>
              <a:rPr lang="en-US" b="1" dirty="0" err="1"/>
              <a:t>Dockerfiles</a:t>
            </a:r>
            <a:endParaRPr lang="en-US" b="1" dirty="0"/>
          </a:p>
          <a:p>
            <a:pPr lvl="1"/>
            <a:r>
              <a:rPr lang="en-US" b="1" dirty="0"/>
              <a:t>Be able to make your own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675340" y="3124434"/>
            <a:ext cx="3803374" cy="42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Environments or “containers”</a:t>
            </a:r>
            <a:br>
              <a:rPr lang="en-US" dirty="0"/>
            </a:br>
            <a:r>
              <a:rPr lang="en-US" dirty="0"/>
              <a:t> are isolated (so they don’t interfere with one another)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They can contain different software versions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They can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Containers can be removed to free up resources when the task is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178F5-9490-0429-4A02-56DFE34F5322}"/>
              </a:ext>
            </a:extLst>
          </p:cNvPr>
          <p:cNvSpPr/>
          <p:nvPr/>
        </p:nvSpPr>
        <p:spPr>
          <a:xfrm>
            <a:off x="1675340" y="3733566"/>
            <a:ext cx="3803374" cy="648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3</a:t>
            </a:r>
          </a:p>
        </p:txBody>
      </p:sp>
    </p:spTree>
    <p:extLst>
      <p:ext uri="{BB962C8B-B14F-4D97-AF65-F5344CB8AC3E}">
        <p14:creationId xmlns:p14="http://schemas.microsoft.com/office/powerpoint/2010/main" val="350426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</a:t>
            </a:r>
          </a:p>
          <a:p>
            <a:r>
              <a:rPr lang="en-US" dirty="0"/>
              <a:t>Once we have that Container Image, we can then upload it to DockerHub</a:t>
            </a:r>
          </a:p>
        </p:txBody>
      </p:sp>
    </p:spTree>
    <p:extLst>
      <p:ext uri="{BB962C8B-B14F-4D97-AF65-F5344CB8AC3E}">
        <p14:creationId xmlns:p14="http://schemas.microsoft.com/office/powerpoint/2010/main" val="22184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FD4-AE69-5F89-E3B3-8F2BC95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E569-7C53-43F6-C086-07016D27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Python 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R 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 the RIS, when you want to run a program, you’ll run a command called “</a:t>
            </a:r>
            <a:r>
              <a:rPr lang="en-US" dirty="0" err="1"/>
              <a:t>bsub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tell the RIS to allocate some amount of ram, </a:t>
            </a:r>
            <a:r>
              <a:rPr lang="en-US" dirty="0" err="1"/>
              <a:t>cpu</a:t>
            </a:r>
            <a:r>
              <a:rPr lang="en-US" dirty="0"/>
              <a:t>, and </a:t>
            </a:r>
            <a:r>
              <a:rPr lang="en-US" dirty="0" err="1"/>
              <a:t>gpu</a:t>
            </a:r>
            <a:r>
              <a:rPr lang="en-US" dirty="0"/>
              <a:t> resources, pull down a docker container image, and run a command in that container.</a:t>
            </a:r>
          </a:p>
          <a:p>
            <a:r>
              <a:rPr lang="en-US" dirty="0"/>
              <a:t>Henceforth, we’ll call them “jobs”</a:t>
            </a:r>
          </a:p>
        </p:txBody>
      </p:sp>
    </p:spTree>
    <p:extLst>
      <p:ext uri="{BB962C8B-B14F-4D97-AF65-F5344CB8AC3E}">
        <p14:creationId xmlns:p14="http://schemas.microsoft.com/office/powerpoint/2010/main" val="153754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to build our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also use BSUB to build our Docker container images</a:t>
            </a:r>
          </a:p>
          <a:p>
            <a:r>
              <a:rPr lang="en-US" dirty="0"/>
              <a:t>We could install Docker locally too</a:t>
            </a:r>
          </a:p>
        </p:txBody>
      </p:sp>
    </p:spTree>
    <p:extLst>
      <p:ext uri="{BB962C8B-B14F-4D97-AF65-F5344CB8AC3E}">
        <p14:creationId xmlns:p14="http://schemas.microsoft.com/office/powerpoint/2010/main" val="22976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9704</TotalTime>
  <Words>963</Words>
  <Application>Microsoft Macintosh PowerPoint</Application>
  <PresentationFormat>Widescreen</PresentationFormat>
  <Paragraphs>114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Docker </vt:lpstr>
      <vt:lpstr>Dockerfiles - review</vt:lpstr>
      <vt:lpstr>Dockerfile examples</vt:lpstr>
      <vt:lpstr>BSUB review</vt:lpstr>
      <vt:lpstr>BSUB to build our docker image</vt:lpstr>
      <vt:lpstr>Building on RIS</vt:lpstr>
      <vt:lpstr>Building on RIS</vt:lpstr>
      <vt:lpstr>Building on RIS</vt:lpstr>
      <vt:lpstr>Building on RIS</vt:lpstr>
      <vt:lpstr>Building on RIS</vt:lpstr>
      <vt:lpstr>Let’s log onto DockerHub!</vt:lpstr>
      <vt:lpstr>More details about the Dockerfile</vt:lpstr>
      <vt:lpstr>More details about the Dockerfile</vt:lpstr>
      <vt:lpstr>More details about the Dockerfile</vt:lpstr>
      <vt:lpstr>More details about the Dockerfile</vt:lpstr>
      <vt:lpstr>With workshop-python:with-ris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93</cp:revision>
  <dcterms:created xsi:type="dcterms:W3CDTF">2024-02-07T19:11:51Z</dcterms:created>
  <dcterms:modified xsi:type="dcterms:W3CDTF">2024-11-12T22:24:14Z</dcterms:modified>
</cp:coreProperties>
</file>