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79" r:id="rId3"/>
    <p:sldId id="298" r:id="rId4"/>
    <p:sldId id="259" r:id="rId5"/>
    <p:sldId id="258" r:id="rId6"/>
    <p:sldId id="261" r:id="rId7"/>
    <p:sldId id="299" r:id="rId8"/>
    <p:sldId id="300" r:id="rId9"/>
    <p:sldId id="297" r:id="rId10"/>
    <p:sldId id="29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77686"/>
  </p:normalViewPr>
  <p:slideViewPr>
    <p:cSldViewPr snapToGrid="0">
      <p:cViewPr>
        <p:scale>
          <a:sx n="185" d="100"/>
          <a:sy n="185" d="100"/>
        </p:scale>
        <p:origin x="-960" y="-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23CB4-0EBB-7E43-AEC8-D5ADDA650247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D1589-7E77-6440-8706-C35CABE01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8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21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75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38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22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4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F403-E964-D583-043E-544D089B2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AF1CF-253E-5CAE-18C2-A35183AE0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F0C79-ADD5-AD41-661B-58E9235D0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21F91-E41F-DE49-E4CA-72D6B0135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B7661-2B26-AD1E-87E8-88ACEA94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7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6720-8DF0-9CCB-830E-BAD2E1DA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E2E9B-C8B9-51D0-56A7-158558595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54447-3021-2385-67E9-0169DBC3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FA3B6-E8D8-0F04-18BF-D6162AA42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481AB-54B6-8FF5-7D7C-6EC937C7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3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B438E6-6DCC-99D1-2582-20DADF161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856DA-8D8F-76BE-9E10-01C694475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5B1EA-5746-5DD7-D260-BE3520D3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6FCA9-FD1B-64E9-34AA-A5738280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70C3F-75EA-6C9E-E68B-C330DEAC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6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566E-51D3-8687-2C9A-7059D9F2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9EE35-4683-92DB-0ED1-B28ED85AE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1A9A9-306B-8D87-4D69-1F07EC89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32CA5-77B4-7594-5DBE-0AC880EA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25F1B-02A1-C1BF-7414-24C0848F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8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69983-9352-ECDC-6456-087D22BCE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9AAEC-0624-28CA-75FF-348B74DC5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576BC-A283-FD6B-2D5C-00C33524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EF35D-C041-A161-0764-3FC993A70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22F77-9C13-7BC0-FCD4-35DCAE0CF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1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68A7-A317-9736-DDC8-0CE67F3E9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CB485-D31D-0696-75D7-DC30B5E30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8002D-671A-A958-C000-45375D605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02519-2923-E9CF-5786-19582A82A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D53DD-426B-0535-6BFD-D4D7702D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93E36-9255-CDDF-262A-F285C4B1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85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B567-5811-36FE-A6BE-CB65C909B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B62AB-79EB-E21F-934F-C611DEE28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D6C3C-4B15-3939-5D23-7FEB1F1DB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169DB-A2C2-2F4A-87EF-3966C2DA0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96EAE-F0CA-333E-9206-F1C832A85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19640E-D6DD-0B66-386F-C2D005FFC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8201E0-2316-376A-764A-E9770101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85F1B-DBCA-9E6E-2CE7-639D2357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1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1865-0D1C-E420-BC08-AC9E9C96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FC870-07EE-D14A-F62D-AA123FD1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49B77-7EDA-35A0-F1CD-313BC2C5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289F1-1326-C7CA-51BA-122B0BAB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0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303F0-9E82-219D-02C5-6E10F99C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00A393-C8D9-BC04-8EFB-7C052AB7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826B0-FCB1-ECE7-2BB8-7CA0F850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4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AB485-68FB-C784-AE11-2F95FDCEA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AB765-D644-57E1-89C1-6FBA69614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ADBB2-D6C6-8D70-5BFB-927F32846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F6115-EAE4-ED85-AC1F-6F3147B4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C29D2-B365-18B6-9F7E-372EBAA8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DDFAE-86FE-07C1-BAC9-0283667D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7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5009-968E-E086-3BD9-49E4005D8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6C1FE0-8E5F-22FD-8F0D-7659FDC32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608EE-76AE-2D55-DF6D-50CA94D8E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C0E74-7F84-E787-7687-05F8733B2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87746-CAE0-4367-1E38-B294007B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144FD-22B7-E6EF-5387-8AC3C25F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8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138666-4649-FCD5-31C8-27894403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D5AEF-AD46-5268-2A33-766E98157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16D5B-3287-3F05-8B38-1BD5DB81A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81CE9-E0DF-2844-850D-DF93F0722CA0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3EB0A-1A97-D920-F5D6-11F0B99F77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2426A-7715-F27A-DAE9-76F9F448E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9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G.porter@wustl.ed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mgyxbev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2d7clpdh" TargetMode="External"/><Relationship Id="rId2" Type="http://schemas.openxmlformats.org/officeDocument/2006/relationships/hyperlink" Target="https://tinyurl.com/23p39mth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is.wustl.edu/support/service-des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B522-0A81-479E-3E8E-782E216F5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82826"/>
            <a:ext cx="9144000" cy="2387600"/>
          </a:xfrm>
        </p:spPr>
        <p:txBody>
          <a:bodyPr/>
          <a:lstStyle/>
          <a:p>
            <a:r>
              <a:rPr lang="en-US" dirty="0"/>
              <a:t>Getting Started with HPC</a:t>
            </a:r>
            <a:br>
              <a:rPr lang="en-US" dirty="0"/>
            </a:br>
            <a:r>
              <a:rPr lang="en-US" dirty="0"/>
              <a:t>at WashU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F4063-D034-9978-B4B9-530176722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/>
              <a:t>Welcome!</a:t>
            </a:r>
          </a:p>
        </p:txBody>
      </p:sp>
    </p:spTree>
    <p:extLst>
      <p:ext uri="{BB962C8B-B14F-4D97-AF65-F5344CB8AC3E}">
        <p14:creationId xmlns:p14="http://schemas.microsoft.com/office/powerpoint/2010/main" val="3627166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0767-38E3-3C2F-C818-697B499F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very much!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661AC-D36F-5DBC-787A-FE74D373D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Contact info:</a:t>
            </a:r>
          </a:p>
          <a:p>
            <a:pPr marL="457200" lvl="1" indent="0">
              <a:buNone/>
            </a:pPr>
            <a:r>
              <a:rPr lang="en-US" dirty="0"/>
              <a:t>Gregory Porter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G.porter@wustl.edu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102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56BF-8100-F11D-1A69-A830A457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the course!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76E3-E6AA-1AB1-A415-5AB03C7D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Day 1</a:t>
            </a:r>
          </a:p>
          <a:p>
            <a:pPr lvl="1"/>
            <a:r>
              <a:rPr lang="en-US" dirty="0"/>
              <a:t>Store data on the RIS</a:t>
            </a:r>
          </a:p>
          <a:p>
            <a:r>
              <a:rPr lang="en-US" dirty="0"/>
              <a:t>Day 2</a:t>
            </a:r>
          </a:p>
          <a:p>
            <a:pPr lvl="1"/>
            <a:r>
              <a:rPr lang="en-US" dirty="0"/>
              <a:t>Run basic program </a:t>
            </a:r>
          </a:p>
          <a:p>
            <a:r>
              <a:rPr lang="en-US" dirty="0"/>
              <a:t>Day 3</a:t>
            </a:r>
          </a:p>
          <a:p>
            <a:pPr lvl="1"/>
            <a:r>
              <a:rPr lang="en-US" dirty="0"/>
              <a:t>Make your own image</a:t>
            </a:r>
          </a:p>
          <a:p>
            <a:r>
              <a:rPr lang="en-US" dirty="0"/>
              <a:t>Day 4</a:t>
            </a:r>
          </a:p>
          <a:p>
            <a:pPr lvl="1"/>
            <a:r>
              <a:rPr lang="en-US" dirty="0"/>
              <a:t>Explore more advanced options</a:t>
            </a:r>
          </a:p>
          <a:p>
            <a:endParaRPr lang="en-US" dirty="0"/>
          </a:p>
          <a:p>
            <a:r>
              <a:rPr lang="en-US" b="1" dirty="0"/>
              <a:t>Learning outcomes:</a:t>
            </a:r>
          </a:p>
          <a:p>
            <a:pPr lvl="1"/>
            <a:r>
              <a:rPr lang="en-US" b="1" dirty="0"/>
              <a:t>Be able to put data on the RIS</a:t>
            </a:r>
          </a:p>
          <a:p>
            <a:pPr lvl="1"/>
            <a:r>
              <a:rPr lang="en-US" b="1" dirty="0"/>
              <a:t>Run a program on the RIS</a:t>
            </a:r>
          </a:p>
          <a:p>
            <a:pPr lvl="1"/>
            <a:r>
              <a:rPr lang="en-US" b="1" dirty="0"/>
              <a:t>Update a </a:t>
            </a:r>
            <a:r>
              <a:rPr lang="en-US" b="1" dirty="0" err="1"/>
              <a:t>Dockerfile</a:t>
            </a:r>
            <a:r>
              <a:rPr lang="en-US" b="1" dirty="0"/>
              <a:t> to include a library you might need for your code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7836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56BF-8100-F11D-1A69-A830A457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the day!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76E3-E6AA-1AB1-A415-5AB03C7D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Introductions</a:t>
            </a:r>
          </a:p>
          <a:p>
            <a:r>
              <a:rPr lang="en-US" dirty="0"/>
              <a:t>SSH into the RIS</a:t>
            </a:r>
          </a:p>
          <a:p>
            <a:r>
              <a:rPr lang="en-US" dirty="0"/>
              <a:t>What is the RIS?</a:t>
            </a:r>
          </a:p>
          <a:p>
            <a:r>
              <a:rPr lang="en-US" dirty="0"/>
              <a:t>Upload some code to the RIS</a:t>
            </a:r>
          </a:p>
          <a:p>
            <a:r>
              <a:rPr lang="en-US" dirty="0"/>
              <a:t>Where can I go for help?</a:t>
            </a:r>
          </a:p>
          <a:p>
            <a:endParaRPr lang="en-US" dirty="0"/>
          </a:p>
          <a:p>
            <a:r>
              <a:rPr lang="en-US" b="1" dirty="0"/>
              <a:t>Learning outcomes:</a:t>
            </a:r>
          </a:p>
          <a:p>
            <a:pPr lvl="1"/>
            <a:r>
              <a:rPr lang="en-US" b="1" dirty="0"/>
              <a:t>Be able to put data on the RIS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8110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C089-2862-09AD-542C-E0D0857C6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of Conduct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FC9DD-1966-4A44-016A-F30C7FBD2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keep this a constructive and supportive environment</a:t>
            </a:r>
          </a:p>
          <a:p>
            <a:r>
              <a:rPr lang="en-US" dirty="0"/>
              <a:t>We’re all learning</a:t>
            </a:r>
          </a:p>
          <a:p>
            <a:r>
              <a:rPr lang="en-US" dirty="0"/>
              <a:t>I very much appreciate feedback</a:t>
            </a:r>
          </a:p>
        </p:txBody>
      </p:sp>
    </p:spTree>
    <p:extLst>
      <p:ext uri="{BB962C8B-B14F-4D97-AF65-F5344CB8AC3E}">
        <p14:creationId xmlns:p14="http://schemas.microsoft.com/office/powerpoint/2010/main" val="2307228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73A01-8F77-D50C-B3E1-F559A890C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E02CF-3F60-8607-0005-2C4B792B6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name is Gregory Porter. I am a software engineer for the Transdisciplinary Institute in Applied Data Sciences.</a:t>
            </a:r>
          </a:p>
          <a:p>
            <a:r>
              <a:rPr lang="en-US" dirty="0"/>
              <a:t>Let’s go around the room:</a:t>
            </a:r>
          </a:p>
          <a:p>
            <a:pPr lvl="1"/>
            <a:r>
              <a:rPr lang="en-US" dirty="0"/>
              <a:t>Name and Department</a:t>
            </a:r>
          </a:p>
        </p:txBody>
      </p:sp>
    </p:spTree>
    <p:extLst>
      <p:ext uri="{BB962C8B-B14F-4D97-AF65-F5344CB8AC3E}">
        <p14:creationId xmlns:p14="http://schemas.microsoft.com/office/powerpoint/2010/main" val="157592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47E9-EE29-E681-73AA-AD3F76AE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1 -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AE7E-F2C1-6124-D42D-3196E3146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For this class we all have access to storage1 and a group and a queue!</a:t>
            </a:r>
          </a:p>
          <a:p>
            <a:pPr marL="0" indent="0">
              <a:buNone/>
            </a:pPr>
            <a:r>
              <a:rPr lang="en-US" dirty="0"/>
              <a:t> /storage1/fs1/workshops/Active/</a:t>
            </a:r>
            <a:r>
              <a:rPr lang="en-US" dirty="0" err="1"/>
              <a:t>HPCatWashU</a:t>
            </a:r>
            <a:r>
              <a:rPr lang="en-US" dirty="0"/>
              <a:t>/</a:t>
            </a:r>
          </a:p>
          <a:p>
            <a:pPr marL="0" indent="0">
              <a:buNone/>
            </a:pPr>
            <a:r>
              <a:rPr lang="en-US" dirty="0"/>
              <a:t>Queue -&gt; workshop </a:t>
            </a:r>
            <a:endParaRPr lang="en-US" dirty="0">
              <a:solidFill>
                <a:srgbClr val="D1D7E0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dirty="0"/>
              <a:t>Group -&gt; compute-workshop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328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612D4-0525-08E2-4015-D9CA78054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 – Connecting to the 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3F08B-FA86-3802-3125-DC7C1E51F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/>
              <a:t>We’re going to access it using SSH.</a:t>
            </a:r>
          </a:p>
          <a:p>
            <a:pPr marL="0" indent="0" algn="l">
              <a:buNone/>
            </a:pPr>
            <a:r>
              <a:rPr lang="en-US" dirty="0" err="1"/>
              <a:t>ssh</a:t>
            </a:r>
            <a:r>
              <a:rPr lang="en-US" dirty="0"/>
              <a:t> &lt;</a:t>
            </a:r>
            <a:r>
              <a:rPr lang="en-US" dirty="0" err="1"/>
              <a:t>wustl</a:t>
            </a:r>
            <a:r>
              <a:rPr lang="en-US" dirty="0"/>
              <a:t>-key&gt;@compute1-client-&lt;N&gt;.</a:t>
            </a:r>
            <a:r>
              <a:rPr lang="en-US" dirty="0" err="1"/>
              <a:t>ris.wustl.edu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where &lt;key&gt; is your official WUSTL key, and &lt;N&gt; can be any number from 1 to 4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Windows users – Download Putty</a:t>
            </a:r>
          </a:p>
          <a:p>
            <a:pPr marL="0" indent="0" algn="l">
              <a:buNone/>
            </a:pPr>
            <a:r>
              <a:rPr lang="en-US" dirty="0">
                <a:hlinkClick r:id="rId2"/>
              </a:rPr>
              <a:t>https://tinyurl.com/mgyxbev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</a:t>
            </a:r>
          </a:p>
          <a:p>
            <a:pPr marL="0" indent="0" algn="l">
              <a:buNone/>
            </a:pPr>
            <a:r>
              <a:rPr lang="en-US" dirty="0"/>
              <a:t>https://</a:t>
            </a:r>
            <a:r>
              <a:rPr lang="en-US" dirty="0" err="1"/>
              <a:t>ood.ris.wustl.edu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479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2E169-A359-6A1B-9B7B-4ADC778C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3 - Globus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BD600-4112-029B-4BFA-2106122AD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Globus - </a:t>
            </a:r>
            <a:r>
              <a:rPr lang="en-US" dirty="0">
                <a:hlinkClick r:id="rId2"/>
              </a:rPr>
              <a:t>https://tinyurl.com/23p39mth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Connecting it to the RIS - </a:t>
            </a:r>
            <a:r>
              <a:rPr lang="en-US" dirty="0">
                <a:hlinkClick r:id="rId3"/>
              </a:rPr>
              <a:t>https://tinyurl.com/2d7clpdh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17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56BF-8100-F11D-1A69-A830A457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76E3-E6AA-1AB1-A415-5AB03C7D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Docker?</a:t>
            </a:r>
          </a:p>
          <a:p>
            <a:r>
              <a:rPr lang="en-US" dirty="0"/>
              <a:t>Now you know one way to transfer data to the RIS!</a:t>
            </a:r>
          </a:p>
          <a:p>
            <a:r>
              <a:rPr lang="en-US" dirty="0"/>
              <a:t>Where can I go for help?</a:t>
            </a:r>
          </a:p>
          <a:p>
            <a:pPr lvl="1"/>
            <a:r>
              <a:rPr lang="en-US" dirty="0">
                <a:hlinkClick r:id="rId2"/>
              </a:rPr>
              <a:t>https://ris.wustl.edu/support/service-desk/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Note, you’ll need to make an Atlassian account to use this.</a:t>
            </a:r>
          </a:p>
        </p:txBody>
      </p:sp>
    </p:spTree>
    <p:extLst>
      <p:ext uri="{BB962C8B-B14F-4D97-AF65-F5344CB8AC3E}">
        <p14:creationId xmlns:p14="http://schemas.microsoft.com/office/powerpoint/2010/main" val="135299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7215</TotalTime>
  <Words>367</Words>
  <Application>Microsoft Macintosh PowerPoint</Application>
  <PresentationFormat>Widescreen</PresentationFormat>
  <Paragraphs>66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Office Theme</vt:lpstr>
      <vt:lpstr>Getting Started with HPC at WashU </vt:lpstr>
      <vt:lpstr>Agenda for the course!</vt:lpstr>
      <vt:lpstr>Agenda for the day!</vt:lpstr>
      <vt:lpstr>Code of Conduct</vt:lpstr>
      <vt:lpstr>Introductions!</vt:lpstr>
      <vt:lpstr>Task 1 - Access</vt:lpstr>
      <vt:lpstr>Task 2 – Connecting to the RIS</vt:lpstr>
      <vt:lpstr>Task 3 - Globus</vt:lpstr>
      <vt:lpstr>In sum</vt:lpstr>
      <vt:lpstr>Thank you very much!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Shell/Command Line</dc:title>
  <dc:creator>Porter, Gregory</dc:creator>
  <cp:lastModifiedBy>Porter, Gregory</cp:lastModifiedBy>
  <cp:revision>41</cp:revision>
  <dcterms:created xsi:type="dcterms:W3CDTF">2024-02-07T19:11:51Z</dcterms:created>
  <dcterms:modified xsi:type="dcterms:W3CDTF">2024-11-12T19:03:39Z</dcterms:modified>
</cp:coreProperties>
</file>