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9" r:id="rId12"/>
    <p:sldId id="323" r:id="rId13"/>
    <p:sldId id="330" r:id="rId14"/>
    <p:sldId id="324" r:id="rId15"/>
    <p:sldId id="319" r:id="rId16"/>
    <p:sldId id="322" r:id="rId17"/>
    <p:sldId id="326" r:id="rId18"/>
    <p:sldId id="325" r:id="rId19"/>
    <p:sldId id="327" r:id="rId20"/>
    <p:sldId id="328" r:id="rId21"/>
    <p:sldId id="297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77617"/>
  </p:normalViewPr>
  <p:slideViewPr>
    <p:cSldViewPr snapToGrid="0">
      <p:cViewPr varScale="1">
        <p:scale>
          <a:sx n="96" d="100"/>
          <a:sy n="96" d="100"/>
        </p:scale>
        <p:origin x="1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docker-on-compute.html#log-into-public-or-private-regist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2881e274f99fb7b50ee8308fc6740982f644f0a6/docker-examples/r/Dockerfile" TargetMode="External"/><Relationship Id="rId2" Type="http://schemas.openxmlformats.org/officeDocument/2006/relationships/hyperlink" Target="https://github.com/GregePorter/RIS-quickstart/tree/2881e274f99fb7b50ee8308fc6740982f644f0a6/docker-examples/python/basic_python_pack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 with no extension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</p:txBody>
      </p:sp>
    </p:spTree>
    <p:extLst>
      <p:ext uri="{BB962C8B-B14F-4D97-AF65-F5344CB8AC3E}">
        <p14:creationId xmlns:p14="http://schemas.microsoft.com/office/powerpoint/2010/main" val="37297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time we do this, we have to log in to DockerHub</a:t>
            </a:r>
          </a:p>
          <a:p>
            <a:r>
              <a:rPr lang="en-US" dirty="0"/>
              <a:t>LSF_DOCKER_LOGIN=1 \</a:t>
            </a:r>
            <a:r>
              <a:rPr lang="en-US" dirty="0" err="1"/>
              <a:t>bsub</a:t>
            </a:r>
            <a:r>
              <a:rPr lang="en-US" dirty="0"/>
              <a:t> -Is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r>
              <a:rPr lang="en-US" dirty="0">
                <a:hlinkClick r:id="rId3"/>
              </a:rPr>
              <a:t>Here a link to the RIS documentation about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mine looks like:</a:t>
            </a:r>
          </a:p>
          <a:p>
            <a:pPr marL="0" indent="0">
              <a:buNone/>
            </a:pPr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983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in your repositories (and we’ll see what it looks like with different tags)</a:t>
            </a:r>
          </a:p>
          <a:p>
            <a:r>
              <a:rPr lang="en-US" dirty="0"/>
              <a:t>Clicking on a specific tag will allow you to look at the </a:t>
            </a:r>
            <a:r>
              <a:rPr lang="en-US" dirty="0" err="1"/>
              <a:t>Dockerfile</a:t>
            </a:r>
            <a:r>
              <a:rPr lang="en-US" dirty="0"/>
              <a:t> itself that made that tag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*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--</a:t>
            </a:r>
            <a:r>
              <a:rPr lang="en-US" dirty="0" err="1"/>
              <a:t>chmod</a:t>
            </a:r>
            <a:r>
              <a:rPr lang="en-US" dirty="0"/>
              <a:t>=775 * .</a:t>
            </a:r>
          </a:p>
          <a:p>
            <a:endParaRPr lang="en-US" dirty="0"/>
          </a:p>
          <a:p>
            <a:r>
              <a:rPr lang="en-US" dirty="0"/>
              <a:t>This will copy the contents of the current directory into the root of the container (with the correct permissions)</a:t>
            </a:r>
          </a:p>
        </p:txBody>
      </p:sp>
    </p:spTree>
    <p:extLst>
      <p:ext uri="{BB962C8B-B14F-4D97-AF65-F5344CB8AC3E}">
        <p14:creationId xmlns:p14="http://schemas.microsoft.com/office/powerpoint/2010/main" val="38129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https://github.com/GregePorter/RIS-quickstart.git</a:t>
            </a:r>
            <a:r>
              <a:rPr lang="en-US" dirty="0"/>
              <a:t> .</a:t>
            </a:r>
          </a:p>
          <a:p>
            <a:r>
              <a:rPr lang="en-US" dirty="0"/>
              <a:t>This will clone the given repo and put it in the root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30100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and </a:t>
            </a:r>
            <a:r>
              <a:rPr lang="en-US" dirty="0" err="1"/>
              <a:t>bsub</a:t>
            </a:r>
            <a:r>
              <a:rPr lang="en-US" dirty="0"/>
              <a:t> work?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9504</TotalTime>
  <Words>963</Words>
  <Application>Microsoft Macintosh PowerPoint</Application>
  <PresentationFormat>Widescreen</PresentationFormat>
  <Paragraphs>114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Building on RIS</vt:lpstr>
      <vt:lpstr>Building on RIS</vt:lpstr>
      <vt:lpstr>Let’s log onto DockerHub!</vt:lpstr>
      <vt:lpstr>More details about the Dockerfile</vt:lpstr>
      <vt:lpstr>More details about the Dockerfile</vt:lpstr>
      <vt:lpstr>More details about the Dockerfile</vt:lpstr>
      <vt:lpstr>More details about the Dockerfile</vt:lpstr>
      <vt:lpstr>With workshop-python:with-ris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93</cp:revision>
  <dcterms:created xsi:type="dcterms:W3CDTF">2024-02-07T19:11:51Z</dcterms:created>
  <dcterms:modified xsi:type="dcterms:W3CDTF">2024-11-12T19:04:38Z</dcterms:modified>
</cp:coreProperties>
</file>