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98" r:id="rId4"/>
    <p:sldId id="259" r:id="rId5"/>
    <p:sldId id="258" r:id="rId6"/>
    <p:sldId id="261" r:id="rId7"/>
    <p:sldId id="299" r:id="rId8"/>
    <p:sldId id="300" r:id="rId9"/>
    <p:sldId id="297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/>
    <p:restoredTop sz="77686"/>
  </p:normalViewPr>
  <p:slideViewPr>
    <p:cSldViewPr snapToGrid="0">
      <p:cViewPr varScale="1">
        <p:scale>
          <a:sx n="97" d="100"/>
          <a:sy n="97" d="100"/>
        </p:scale>
        <p:origin x="14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3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d7clpdh" TargetMode="External"/><Relationship Id="rId2" Type="http://schemas.openxmlformats.org/officeDocument/2006/relationships/hyperlink" Target="https://tinyurl.com/23p39mt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is.wustl.edu/support/service-de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course!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Store data on the RIS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Run basic program </a:t>
            </a:r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Make your own image</a:t>
            </a:r>
          </a:p>
          <a:p>
            <a:r>
              <a:rPr lang="en-US" dirty="0"/>
              <a:t>Day 4</a:t>
            </a:r>
          </a:p>
          <a:p>
            <a:pPr lvl="1"/>
            <a:r>
              <a:rPr lang="en-US" dirty="0"/>
              <a:t>Explore more advanced options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 able to put data on the RIS</a:t>
            </a:r>
          </a:p>
          <a:p>
            <a:pPr lvl="1"/>
            <a:r>
              <a:rPr lang="en-US" b="1" dirty="0"/>
              <a:t>Run a program on the RIS</a:t>
            </a:r>
          </a:p>
          <a:p>
            <a:pPr lvl="1"/>
            <a:r>
              <a:rPr lang="en-US" b="1" dirty="0"/>
              <a:t>Update a </a:t>
            </a:r>
            <a:r>
              <a:rPr lang="en-US" b="1" dirty="0" err="1"/>
              <a:t>Dockerfile</a:t>
            </a:r>
            <a:r>
              <a:rPr lang="en-US" b="1" dirty="0"/>
              <a:t> to include a library you might need for your code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836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SSH into the RIS</a:t>
            </a:r>
          </a:p>
          <a:p>
            <a:r>
              <a:rPr lang="en-US" dirty="0"/>
              <a:t>What is the RIS?</a:t>
            </a:r>
          </a:p>
          <a:p>
            <a:r>
              <a:rPr lang="en-US" dirty="0"/>
              <a:t>Running a basic job</a:t>
            </a:r>
          </a:p>
          <a:p>
            <a:r>
              <a:rPr lang="en-US" dirty="0"/>
              <a:t>Where can I go for help?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 able to put data on the RIS</a:t>
            </a:r>
          </a:p>
          <a:p>
            <a:pPr lvl="1"/>
            <a:r>
              <a:rPr lang="en-US" b="1" dirty="0"/>
              <a:t>Run a program on the RIS</a:t>
            </a:r>
          </a:p>
          <a:p>
            <a:pPr lvl="1"/>
            <a:r>
              <a:rPr lang="en-US" b="1" dirty="0"/>
              <a:t>Update a </a:t>
            </a:r>
            <a:r>
              <a:rPr lang="en-US" b="1" dirty="0" err="1"/>
              <a:t>Dockerfile</a:t>
            </a:r>
            <a:r>
              <a:rPr lang="en-US" b="1" dirty="0"/>
              <a:t> to include a library you might need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keep this a constructive and supportive environment</a:t>
            </a:r>
          </a:p>
          <a:p>
            <a:r>
              <a:rPr lang="en-US" dirty="0"/>
              <a:t>We’re all learning</a:t>
            </a:r>
          </a:p>
          <a:p>
            <a:r>
              <a:rPr lang="en-US" dirty="0"/>
              <a:t>I very much appreciate feedback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3A01-8F77-D50C-B3E1-F559A890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02CF-3F60-8607-0005-2C4B792B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Gregory Porter. I am a software engineer for the Transdisciplinary Institute in Applied Data Sciences.</a:t>
            </a:r>
          </a:p>
          <a:p>
            <a:r>
              <a:rPr lang="en-US" dirty="0"/>
              <a:t>Let’s go around the room:</a:t>
            </a:r>
          </a:p>
          <a:p>
            <a:pPr lvl="1"/>
            <a:r>
              <a:rPr lang="en-US" dirty="0"/>
              <a:t>Name and Department</a:t>
            </a:r>
          </a:p>
        </p:txBody>
      </p:sp>
    </p:spTree>
    <p:extLst>
      <p:ext uri="{BB962C8B-B14F-4D97-AF65-F5344CB8AC3E}">
        <p14:creationId xmlns:p14="http://schemas.microsoft.com/office/powerpoint/2010/main" val="15759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1 - Access</a:t>
            </a:r>
          </a:p>
        </p:txBody>
      </p:sp>
    </p:spTree>
    <p:extLst>
      <p:ext uri="{BB962C8B-B14F-4D97-AF65-F5344CB8AC3E}">
        <p14:creationId xmlns:p14="http://schemas.microsoft.com/office/powerpoint/2010/main" val="51432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12D4-0525-08E2-4015-D9CA7805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Connecting to the RIS</a:t>
            </a:r>
          </a:p>
        </p:txBody>
      </p:sp>
    </p:spTree>
    <p:extLst>
      <p:ext uri="{BB962C8B-B14F-4D97-AF65-F5344CB8AC3E}">
        <p14:creationId xmlns:p14="http://schemas.microsoft.com/office/powerpoint/2010/main" val="229347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E169-A359-6A1B-9B7B-4ADC778C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3 - Globus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D600-4112-029B-4BFA-2106122A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Globus - </a:t>
            </a:r>
            <a:r>
              <a:rPr lang="en-US" dirty="0">
                <a:hlinkClick r:id="rId2"/>
              </a:rPr>
              <a:t>https://tinyurl.com/23p39mth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Connecting it to the RIS - </a:t>
            </a:r>
            <a:r>
              <a:rPr lang="en-US" dirty="0">
                <a:hlinkClick r:id="rId3"/>
              </a:rPr>
              <a:t>https://tinyurl.com/2d7clpdh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1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Docker?</a:t>
            </a:r>
          </a:p>
          <a:p>
            <a:r>
              <a:rPr lang="en-US" dirty="0"/>
              <a:t>Now you know one way to transfer data to the RIS!</a:t>
            </a:r>
          </a:p>
          <a:p>
            <a:r>
              <a:rPr lang="en-US" dirty="0"/>
              <a:t>Where can I go for help?</a:t>
            </a:r>
          </a:p>
          <a:p>
            <a:pPr lvl="1"/>
            <a:r>
              <a:rPr lang="en-US" dirty="0">
                <a:hlinkClick r:id="rId2"/>
              </a:rPr>
              <a:t>https://ris.wustl.edu/support/service-desk/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Note, you’ll need to make an Atlassian account to use this.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6584</TotalTime>
  <Words>279</Words>
  <Application>Microsoft Macintosh PowerPoint</Application>
  <PresentationFormat>Widescreen</PresentationFormat>
  <Paragraphs>56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Getting Started with HPC at WashU </vt:lpstr>
      <vt:lpstr>Agenda for the course!</vt:lpstr>
      <vt:lpstr>Agenda for the day!</vt:lpstr>
      <vt:lpstr>Code of Conduct</vt:lpstr>
      <vt:lpstr>Introductions!</vt:lpstr>
      <vt:lpstr>Task 1 - Access</vt:lpstr>
      <vt:lpstr>Task 2 – Connecting to the RIS</vt:lpstr>
      <vt:lpstr>Task 3 - Globus</vt:lpstr>
      <vt:lpstr>In sum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37</cp:revision>
  <dcterms:created xsi:type="dcterms:W3CDTF">2024-02-07T19:11:51Z</dcterms:created>
  <dcterms:modified xsi:type="dcterms:W3CDTF">2024-11-04T19:37:15Z</dcterms:modified>
</cp:coreProperties>
</file>