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98" r:id="rId4"/>
    <p:sldId id="259" r:id="rId5"/>
    <p:sldId id="258" r:id="rId6"/>
    <p:sldId id="261" r:id="rId7"/>
    <p:sldId id="299" r:id="rId8"/>
    <p:sldId id="300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6"/>
    <p:restoredTop sz="77640"/>
  </p:normalViewPr>
  <p:slideViewPr>
    <p:cSldViewPr snapToGrid="0">
      <p:cViewPr>
        <p:scale>
          <a:sx n="195" d="100"/>
          <a:sy n="195" d="100"/>
        </p:scale>
        <p:origin x="-784" y="-1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gyxbe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7clpdh" TargetMode="External"/><Relationship Id="rId2" Type="http://schemas.openxmlformats.org/officeDocument/2006/relationships/hyperlink" Target="https://tinyurl.com/23p39m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is.wustl.edu/support/service-de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course!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Store data on the RIS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Run basic program 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Make your own image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Explore more advanced options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lvl="1"/>
            <a:r>
              <a:rPr lang="en-US" b="1" dirty="0"/>
              <a:t>Run a program on the RIS</a:t>
            </a:r>
          </a:p>
          <a:p>
            <a:pPr lvl="1"/>
            <a:r>
              <a:rPr lang="en-US" b="1" dirty="0"/>
              <a:t>Update a </a:t>
            </a:r>
            <a:r>
              <a:rPr lang="en-US" b="1" dirty="0" err="1"/>
              <a:t>Dockerfile</a:t>
            </a:r>
            <a:r>
              <a:rPr lang="en-US" b="1" dirty="0"/>
              <a:t> to include a library you might need for your code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3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SSH into the RIS</a:t>
            </a:r>
          </a:p>
          <a:p>
            <a:r>
              <a:rPr lang="en-US" dirty="0"/>
              <a:t>What is the RIS?</a:t>
            </a:r>
          </a:p>
          <a:p>
            <a:r>
              <a:rPr lang="en-US" dirty="0"/>
              <a:t>Upload some code to the RIS</a:t>
            </a:r>
          </a:p>
          <a:p>
            <a:r>
              <a:rPr lang="en-US" dirty="0"/>
              <a:t>Where can I go for help?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keep this a constructive and supportive environment</a:t>
            </a:r>
          </a:p>
          <a:p>
            <a:r>
              <a:rPr lang="en-US" dirty="0"/>
              <a:t>We’re all learning</a:t>
            </a:r>
          </a:p>
          <a:p>
            <a:r>
              <a:rPr lang="en-US" dirty="0"/>
              <a:t>I very much appreciate feedback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A01-8F77-D50C-B3E1-F559A89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02CF-3F60-8607-0005-2C4B792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Gregory Porter. I am a software engineer for the Transdisciplinary Institute in Applied Data Sciences.</a:t>
            </a:r>
          </a:p>
          <a:p>
            <a:r>
              <a:rPr lang="en-US" dirty="0"/>
              <a:t>Let’s go around the room:</a:t>
            </a:r>
          </a:p>
          <a:p>
            <a:pPr lvl="1"/>
            <a:r>
              <a:rPr lang="en-US" dirty="0"/>
              <a:t>Name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1575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1 -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this class we all have access to storage1 and a group and a queue!</a:t>
            </a:r>
          </a:p>
          <a:p>
            <a:pPr marL="0" indent="0">
              <a:buNone/>
            </a:pPr>
            <a:r>
              <a:rPr lang="en-US" dirty="0"/>
              <a:t> 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Queue -&gt; workshop </a:t>
            </a:r>
            <a:endParaRPr lang="en-US" dirty="0">
              <a:solidFill>
                <a:srgbClr val="D1D7E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Group -&gt; compute-workshop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2D4-0525-08E2-4015-D9CA780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Connecting to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F08B-FA86-3802-3125-DC7C1E51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We’re going to access it using SSH.</a:t>
            </a:r>
          </a:p>
          <a:p>
            <a:pPr marL="0" indent="0" algn="l">
              <a:buNone/>
            </a:pPr>
            <a:r>
              <a:rPr lang="en-US" dirty="0" err="1"/>
              <a:t>ssh</a:t>
            </a:r>
            <a:r>
              <a:rPr lang="en-US" dirty="0"/>
              <a:t> &lt;</a:t>
            </a:r>
            <a:r>
              <a:rPr lang="en-US" dirty="0" err="1"/>
              <a:t>wustl</a:t>
            </a:r>
            <a:r>
              <a:rPr lang="en-US" dirty="0"/>
              <a:t>-key&gt;@compute1-client-&lt;N&gt;.</a:t>
            </a:r>
            <a:r>
              <a:rPr lang="en-US" dirty="0" err="1"/>
              <a:t>ris.wustl.edu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where &lt;key&gt; is your official WUSTL key, and &lt;N&gt; can be any number from 1 to 4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Windows users – Download Putty</a:t>
            </a:r>
          </a:p>
          <a:p>
            <a:pPr marL="0" indent="0" algn="l">
              <a:buNone/>
            </a:pPr>
            <a:r>
              <a:rPr lang="en-US" dirty="0">
                <a:hlinkClick r:id="rId2"/>
              </a:rPr>
              <a:t>https://tinyurl.com/mgyxbev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https://</a:t>
            </a:r>
            <a:r>
              <a:rPr lang="en-US" dirty="0" err="1"/>
              <a:t>ood.ris.wustl.edu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169-A359-6A1B-9B7B-4ADC778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D600-4112-029B-4BFA-2106122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Globus - </a:t>
            </a:r>
            <a:r>
              <a:rPr lang="en-US" dirty="0">
                <a:hlinkClick r:id="rId2"/>
              </a:rPr>
              <a:t>https://tinyurl.com/23p39mth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Connecting it to the RIS - </a:t>
            </a:r>
            <a:r>
              <a:rPr lang="en-US" dirty="0">
                <a:hlinkClick r:id="rId3"/>
              </a:rPr>
              <a:t>https://tinyurl.com/2d7clpdh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  <a:p>
            <a:r>
              <a:rPr lang="en-US" dirty="0"/>
              <a:t>Now you know one way to transfer data to the RIS!</a:t>
            </a:r>
          </a:p>
          <a:p>
            <a:r>
              <a:rPr lang="en-US" dirty="0"/>
              <a:t>Where can I go for help?</a:t>
            </a:r>
          </a:p>
          <a:p>
            <a:pPr lvl="1"/>
            <a:r>
              <a:rPr lang="en-US" dirty="0">
                <a:hlinkClick r:id="rId2"/>
              </a:rPr>
              <a:t>https://ris.wustl.edu/support/service-desk/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Note, you’ll need to make an Atlassian account to use this.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367</Words>
  <Application>Microsoft Macintosh PowerPoint</Application>
  <PresentationFormat>Widescreen</PresentationFormat>
  <Paragraphs>66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Getting Started with HPC at WashU </vt:lpstr>
      <vt:lpstr>Agenda for the course!</vt:lpstr>
      <vt:lpstr>Agenda for the day!</vt:lpstr>
      <vt:lpstr>Code of Conduct</vt:lpstr>
      <vt:lpstr>Introductions!</vt:lpstr>
      <vt:lpstr>Task 1 - Access</vt:lpstr>
      <vt:lpstr>Task 2 – Connecting to the RIS</vt:lpstr>
      <vt:lpstr>Task 3 - Globus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41</cp:revision>
  <dcterms:created xsi:type="dcterms:W3CDTF">2024-02-07T19:11:51Z</dcterms:created>
  <dcterms:modified xsi:type="dcterms:W3CDTF">2024-11-05T20:56:08Z</dcterms:modified>
</cp:coreProperties>
</file>