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3" r:id="rId12"/>
    <p:sldId id="324" r:id="rId13"/>
    <p:sldId id="319" r:id="rId14"/>
    <p:sldId id="322" r:id="rId15"/>
    <p:sldId id="326" r:id="rId16"/>
    <p:sldId id="325" r:id="rId17"/>
    <p:sldId id="327" r:id="rId18"/>
    <p:sldId id="297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77617"/>
  </p:normalViewPr>
  <p:slideViewPr>
    <p:cSldViewPr snapToGrid="0">
      <p:cViewPr varScale="1">
        <p:scale>
          <a:sx n="96" d="100"/>
          <a:sy n="96" d="100"/>
        </p:scale>
        <p:origin x="1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ePorter/RIS-quickstar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main/docker-examples/r/Dockerfile" TargetMode="External"/><Relationship Id="rId2" Type="http://schemas.openxmlformats.org/officeDocument/2006/relationships/hyperlink" Target="https://github.com/GregePorter/RIS-quickstart/blob/main/docker-examples/python/Docker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Make sure it is named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r>
              <a:rPr lang="en-US" dirty="0"/>
              <a:t>The repository has two </a:t>
            </a:r>
            <a:r>
              <a:rPr lang="en-US" dirty="0" err="1"/>
              <a:t>Dockerfiles</a:t>
            </a:r>
            <a:r>
              <a:rPr lang="en-US" dirty="0"/>
              <a:t>, one for Python and one for R. They are separated into two different folders so they don’t get mixed up.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  <a:p>
            <a:pPr lvl="1"/>
            <a:r>
              <a:rPr lang="en-US" dirty="0"/>
              <a:t> This is what mine looks like: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of the workshop, this is what my command looks like:</a:t>
            </a:r>
          </a:p>
          <a:p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reporter/basic-python: latest .</a:t>
            </a:r>
          </a:p>
        </p:txBody>
      </p:sp>
    </p:spTree>
    <p:extLst>
      <p:ext uri="{BB962C8B-B14F-4D97-AF65-F5344CB8AC3E}">
        <p14:creationId xmlns:p14="http://schemas.microsoft.com/office/powerpoint/2010/main" val="17803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image online</a:t>
            </a:r>
          </a:p>
          <a:p>
            <a:endParaRPr lang="en-US" dirty="0"/>
          </a:p>
          <a:p>
            <a:r>
              <a:rPr lang="en-US" dirty="0"/>
              <a:t>Exercise – Run the basic-</a:t>
            </a:r>
            <a:r>
              <a:rPr lang="en-US" dirty="0" err="1"/>
              <a:t>python.py</a:t>
            </a:r>
            <a:r>
              <a:rPr lang="en-US" dirty="0"/>
              <a:t> example with your new image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 is what I point to in my </a:t>
            </a:r>
            <a:r>
              <a:rPr lang="en-US" dirty="0" err="1"/>
              <a:t>bsub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COPY * .</a:t>
            </a:r>
          </a:p>
          <a:p>
            <a:pPr lvl="1"/>
            <a:r>
              <a:rPr lang="en-US" dirty="0"/>
              <a:t>ADD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GregePorter</a:t>
            </a:r>
            <a:r>
              <a:rPr lang="en-US" dirty="0"/>
              <a:t>/RIS-</a:t>
            </a:r>
            <a:r>
              <a:rPr lang="en-US" dirty="0" err="1"/>
              <a:t>quickstart.git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--</a:t>
            </a:r>
            <a:r>
              <a:rPr lang="en-US" dirty="0" err="1"/>
              <a:t>chmod</a:t>
            </a:r>
            <a:r>
              <a:rPr lang="en-US" dirty="0"/>
              <a:t>=775 * .</a:t>
            </a:r>
          </a:p>
          <a:p>
            <a:endParaRPr lang="en-US" dirty="0"/>
          </a:p>
          <a:p>
            <a:r>
              <a:rPr lang="en-US" dirty="0"/>
              <a:t>This will copy the contents of the current directory into the root of the container (with the correct permissions)</a:t>
            </a:r>
          </a:p>
        </p:txBody>
      </p:sp>
    </p:spTree>
    <p:extLst>
      <p:ext uri="{BB962C8B-B14F-4D97-AF65-F5344CB8AC3E}">
        <p14:creationId xmlns:p14="http://schemas.microsoft.com/office/powerpoint/2010/main" val="38129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>
                <a:hlinkClick r:id="rId2"/>
              </a:rPr>
              <a:t>https://github.com/GregePorter/RIS-quickstart.git</a:t>
            </a:r>
            <a:r>
              <a:rPr lang="en-US" dirty="0"/>
              <a:t> .</a:t>
            </a:r>
          </a:p>
          <a:p>
            <a:r>
              <a:rPr lang="en-US" dirty="0"/>
              <a:t>This will clone the given repo and put it in the root of the container</a:t>
            </a:r>
          </a:p>
        </p:txBody>
      </p:sp>
    </p:spTree>
    <p:extLst>
      <p:ext uri="{BB962C8B-B14F-4D97-AF65-F5344CB8AC3E}">
        <p14:creationId xmlns:p14="http://schemas.microsoft.com/office/powerpoint/2010/main" val="330100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./</a:t>
            </a:r>
            <a:r>
              <a:rPr lang="en-US" dirty="0" err="1"/>
              <a:t>run_python.sh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will run the above script (which is in the root of the container) </a:t>
            </a:r>
            <a:r>
              <a:rPr lang="en-US" b="1" dirty="0"/>
              <a:t>when the container is being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53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works?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8563</TotalTime>
  <Words>765</Words>
  <Application>Microsoft Macintosh PowerPoint</Application>
  <PresentationFormat>Widescreen</PresentationFormat>
  <Paragraphs>102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Building on RIS</vt:lpstr>
      <vt:lpstr>Let’s log onto DockerHub!</vt:lpstr>
      <vt:lpstr>More details about the Dockerfile</vt:lpstr>
      <vt:lpstr>More details about the Dockerfile</vt:lpstr>
      <vt:lpstr>More details about the Dockerfile</vt:lpstr>
      <vt:lpstr>More details about the Dockerfile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80</cp:revision>
  <dcterms:created xsi:type="dcterms:W3CDTF">2024-02-07T19:11:51Z</dcterms:created>
  <dcterms:modified xsi:type="dcterms:W3CDTF">2024-11-09T02:47:53Z</dcterms:modified>
</cp:coreProperties>
</file>