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256" r:id="rId2"/>
    <p:sldId id="257" r:id="rId3"/>
    <p:sldId id="258" r:id="rId4"/>
    <p:sldId id="259" r:id="rId5"/>
    <p:sldId id="261" r:id="rId6"/>
    <p:sldId id="262" r:id="rId7"/>
    <p:sldId id="263" r:id="rId8"/>
    <p:sldId id="260" r:id="rId9"/>
  </p:sldIdLst>
  <p:sldSz cx="9144000" cy="5143500" type="screen16x9"/>
  <p:notesSz cx="6858000" cy="9144000"/>
  <p:defaultTextStyle>
    <a:defPPr>
      <a:defRPr lang="en-US"/>
    </a:defPPr>
    <a:lvl1pPr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orient="horz" pos="1188">
          <p15:clr>
            <a:srgbClr val="A4A3A4"/>
          </p15:clr>
        </p15:guide>
        <p15:guide id="3" orient="horz" pos="972">
          <p15:clr>
            <a:srgbClr val="A4A3A4"/>
          </p15:clr>
        </p15:guide>
        <p15:guide id="4" orient="horz" pos="756">
          <p15:clr>
            <a:srgbClr val="A4A3A4"/>
          </p15:clr>
        </p15:guide>
        <p15:guide id="5" orient="horz" pos="1080">
          <p15:clr>
            <a:srgbClr val="A4A3A4"/>
          </p15:clr>
        </p15:guide>
        <p15:guide id="6" orient="horz" pos="1404">
          <p15:clr>
            <a:srgbClr val="A4A3A4"/>
          </p15:clr>
        </p15:guide>
        <p15:guide id="7" orient="horz" pos="1296">
          <p15:clr>
            <a:srgbClr val="A4A3A4"/>
          </p15:clr>
        </p15:guide>
        <p15:guide id="8" orient="horz" pos="864">
          <p15:clr>
            <a:srgbClr val="A4A3A4"/>
          </p15:clr>
        </p15:guide>
        <p15:guide id="9" pos="2880">
          <p15:clr>
            <a:srgbClr val="A4A3A4"/>
          </p15:clr>
        </p15:guide>
        <p15:guide id="10" pos="1728">
          <p15:clr>
            <a:srgbClr val="A4A3A4"/>
          </p15:clr>
        </p15:guide>
        <p15:guide id="11" pos="721">
          <p15:clr>
            <a:srgbClr val="A4A3A4"/>
          </p15:clr>
        </p15:guide>
        <p15:guide id="12" pos="1144">
          <p15:clr>
            <a:srgbClr val="A4A3A4"/>
          </p15:clr>
        </p15:guide>
        <p15:guide id="13" pos="3455">
          <p15:clr>
            <a:srgbClr val="A4A3A4"/>
          </p15:clr>
        </p15:guide>
        <p15:guide id="14" pos="5184">
          <p15:clr>
            <a:srgbClr val="A4A3A4"/>
          </p15:clr>
        </p15:guide>
        <p15:guide id="15" pos="2305">
          <p15:clr>
            <a:srgbClr val="A4A3A4"/>
          </p15:clr>
        </p15:guide>
        <p15:guide id="16" pos="403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62" autoAdjust="0"/>
    <p:restoredTop sz="94426"/>
  </p:normalViewPr>
  <p:slideViewPr>
    <p:cSldViewPr snapToObjects="1">
      <p:cViewPr varScale="1">
        <p:scale>
          <a:sx n="150" d="100"/>
          <a:sy n="150" d="100"/>
        </p:scale>
        <p:origin x="420" y="126"/>
      </p:cViewPr>
      <p:guideLst>
        <p:guide orient="horz" pos="1620"/>
        <p:guide orient="horz" pos="1188"/>
        <p:guide orient="horz" pos="972"/>
        <p:guide orient="horz" pos="756"/>
        <p:guide orient="horz" pos="1080"/>
        <p:guide orient="horz" pos="1404"/>
        <p:guide orient="horz" pos="1296"/>
        <p:guide orient="horz" pos="864"/>
        <p:guide pos="2880"/>
        <p:guide pos="1728"/>
        <p:guide pos="721"/>
        <p:guide pos="1144"/>
        <p:guide pos="3455"/>
        <p:guide pos="5184"/>
        <p:guide pos="2305"/>
        <p:guide pos="40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snapToObjects="1">
      <p:cViewPr varScale="1">
        <p:scale>
          <a:sx n="100" d="100"/>
          <a:sy n="100" d="100"/>
        </p:scale>
        <p:origin x="-4288"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013E40-9ED3-8F42-8D0B-2462FA2C3947}"/>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3F65E136-52A6-8B44-A245-F43294553793}"/>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2E446526-0472-E34E-85DD-9A138E65C802}" type="datetime1">
              <a:rPr lang="en-US" altLang="en-US"/>
              <a:pPr>
                <a:defRPr/>
              </a:pPr>
              <a:t>4/7/2024</a:t>
            </a:fld>
            <a:endParaRPr lang="en-US" altLang="en-US"/>
          </a:p>
        </p:txBody>
      </p:sp>
      <p:sp>
        <p:nvSpPr>
          <p:cNvPr id="4" name="Footer Placeholder 3">
            <a:extLst>
              <a:ext uri="{FF2B5EF4-FFF2-40B4-BE49-F238E27FC236}">
                <a16:creationId xmlns:a16="http://schemas.microsoft.com/office/drawing/2014/main" id="{B2E51795-217D-F947-9FAC-2B3AB40C12CB}"/>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F4A80203-7696-8E48-B853-EBB7ECAEEB69}"/>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A675493-86A7-0443-A250-F5990D575D7D}"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09866D4-699C-F04B-89DF-1BBECC2D922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B9CF313D-5466-AD43-A0B4-A943DB13DA72}"/>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02A7651-D4D8-214B-B243-EE722F4A4429}" type="datetime1">
              <a:rPr lang="en-US" altLang="en-US"/>
              <a:pPr>
                <a:defRPr/>
              </a:pPr>
              <a:t>4/7/2024</a:t>
            </a:fld>
            <a:endParaRPr lang="en-US" altLang="en-US"/>
          </a:p>
        </p:txBody>
      </p:sp>
      <p:sp>
        <p:nvSpPr>
          <p:cNvPr id="4" name="Slide Image Placeholder 3">
            <a:extLst>
              <a:ext uri="{FF2B5EF4-FFF2-40B4-BE49-F238E27FC236}">
                <a16:creationId xmlns:a16="http://schemas.microsoft.com/office/drawing/2014/main" id="{97E3B544-965A-474E-BA9E-27F6CEBEC1C4}"/>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183591A6-FDEA-044A-AED5-E81A74301ED1}"/>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a:extLst>
              <a:ext uri="{FF2B5EF4-FFF2-40B4-BE49-F238E27FC236}">
                <a16:creationId xmlns:a16="http://schemas.microsoft.com/office/drawing/2014/main" id="{761710CB-DDAA-5B42-859A-8C097FE19CA0}"/>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6BF9F16D-0A07-9645-902C-D14C0A026770}"/>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532C7129-0DD5-1D47-A01A-7DA0B8FCBC4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1">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2DC2044-4A08-E748-A06E-C2B27E5802F1}"/>
              </a:ext>
            </a:extLst>
          </p:cNvPr>
          <p:cNvSpPr/>
          <p:nvPr userDrawn="1"/>
        </p:nvSpPr>
        <p:spPr>
          <a:xfrm>
            <a:off x="8243888" y="1131888"/>
            <a:ext cx="900112" cy="113188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pic>
        <p:nvPicPr>
          <p:cNvPr id="6" name="Picture 2" descr="2014_logo_only_reverse.png">
            <a:extLst>
              <a:ext uri="{FF2B5EF4-FFF2-40B4-BE49-F238E27FC236}">
                <a16:creationId xmlns:a16="http://schemas.microsoft.com/office/drawing/2014/main" id="{51D12B78-8139-E644-BCC8-ACA6A44F82B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85188" y="1419225"/>
            <a:ext cx="40798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Placeholder 14"/>
          <p:cNvSpPr>
            <a:spLocks noGrp="1"/>
          </p:cNvSpPr>
          <p:nvPr>
            <p:ph type="body" sz="quarter" idx="12"/>
          </p:nvPr>
        </p:nvSpPr>
        <p:spPr>
          <a:xfrm>
            <a:off x="365762" y="3003798"/>
            <a:ext cx="5430203" cy="321394"/>
          </a:xfrm>
          <a:prstGeom prst="rect">
            <a:avLst/>
          </a:prstGeom>
        </p:spPr>
        <p:txBody>
          <a:bodyPr vert="horz" lIns="0" tIns="0" rIns="0" bIns="0"/>
          <a:lstStyle>
            <a:lvl1pPr marL="0" indent="0">
              <a:buNone/>
              <a:defRPr sz="1800" b="0" i="0" kern="0" spc="30" baseline="0">
                <a:solidFill>
                  <a:schemeClr val="tx1"/>
                </a:solidFill>
                <a:latin typeface="Arial"/>
                <a:cs typeface="Arial"/>
              </a:defRPr>
            </a:lvl1pPr>
            <a:lvl2pPr>
              <a:defRPr sz="900" b="0" i="0">
                <a:latin typeface="Whitney Book"/>
                <a:cs typeface="Whitney Book"/>
              </a:defRPr>
            </a:lvl2pPr>
            <a:lvl3pPr>
              <a:defRPr sz="900" b="0" i="0">
                <a:latin typeface="Whitney Book"/>
                <a:cs typeface="Whitney Book"/>
              </a:defRPr>
            </a:lvl3pPr>
            <a:lvl4pPr>
              <a:defRPr sz="900" b="0" i="0">
                <a:latin typeface="Whitney Book"/>
                <a:cs typeface="Whitney Book"/>
              </a:defRPr>
            </a:lvl4pPr>
            <a:lvl5pPr>
              <a:defRPr sz="900" b="0" i="0">
                <a:latin typeface="Whitney Book"/>
                <a:cs typeface="Whitney Book"/>
              </a:defRPr>
            </a:lvl5pPr>
          </a:lstStyle>
          <a:p>
            <a:pPr lvl="0"/>
            <a:r>
              <a:rPr lang="en-US"/>
              <a:t>Click to edit Master text styles</a:t>
            </a:r>
          </a:p>
        </p:txBody>
      </p:sp>
      <p:sp>
        <p:nvSpPr>
          <p:cNvPr id="12" name="Text Placeholder 14"/>
          <p:cNvSpPr>
            <a:spLocks noGrp="1"/>
          </p:cNvSpPr>
          <p:nvPr>
            <p:ph type="body" sz="quarter" idx="13"/>
          </p:nvPr>
        </p:nvSpPr>
        <p:spPr>
          <a:xfrm>
            <a:off x="365762" y="3507855"/>
            <a:ext cx="5430203" cy="321394"/>
          </a:xfrm>
          <a:prstGeom prst="rect">
            <a:avLst/>
          </a:prstGeom>
        </p:spPr>
        <p:txBody>
          <a:bodyPr vert="horz" lIns="0" tIns="0" rIns="0" bIns="0"/>
          <a:lstStyle>
            <a:lvl1pPr marL="0" indent="0">
              <a:buNone/>
              <a:defRPr sz="1000" b="1" i="0" kern="0" cap="none" spc="0" normalizeH="0" baseline="0">
                <a:solidFill>
                  <a:srgbClr val="0C2344"/>
                </a:solidFill>
                <a:latin typeface="Arial"/>
                <a:cs typeface="Arial"/>
              </a:defRPr>
            </a:lvl1pPr>
            <a:lvl2pPr>
              <a:defRPr sz="900" b="0" i="0">
                <a:latin typeface="Whitney Book"/>
                <a:cs typeface="Whitney Book"/>
              </a:defRPr>
            </a:lvl2pPr>
            <a:lvl3pPr>
              <a:defRPr sz="900" b="0" i="0">
                <a:latin typeface="Whitney Book"/>
                <a:cs typeface="Whitney Book"/>
              </a:defRPr>
            </a:lvl3pPr>
            <a:lvl4pPr>
              <a:defRPr sz="900" b="0" i="0">
                <a:latin typeface="Whitney Book"/>
                <a:cs typeface="Whitney Book"/>
              </a:defRPr>
            </a:lvl4pPr>
            <a:lvl5pPr>
              <a:defRPr sz="900" b="0" i="0">
                <a:latin typeface="Whitney Book"/>
                <a:cs typeface="Whitney Book"/>
              </a:defRPr>
            </a:lvl5pPr>
          </a:lstStyle>
          <a:p>
            <a:pPr lvl="0"/>
            <a:r>
              <a:rPr lang="en-US"/>
              <a:t>Click to edit Master text styles</a:t>
            </a:r>
          </a:p>
        </p:txBody>
      </p:sp>
      <p:sp>
        <p:nvSpPr>
          <p:cNvPr id="2" name="Title 1">
            <a:extLst>
              <a:ext uri="{FF2B5EF4-FFF2-40B4-BE49-F238E27FC236}">
                <a16:creationId xmlns:a16="http://schemas.microsoft.com/office/drawing/2014/main" id="{9CBBE2BB-0C57-3E4C-A753-F599012150A7}"/>
              </a:ext>
            </a:extLst>
          </p:cNvPr>
          <p:cNvSpPr>
            <a:spLocks noGrp="1"/>
          </p:cNvSpPr>
          <p:nvPr>
            <p:ph type="title" hasCustomPrompt="1"/>
          </p:nvPr>
        </p:nvSpPr>
        <p:spPr>
          <a:xfrm>
            <a:off x="365587" y="1141558"/>
            <a:ext cx="5438775" cy="1574208"/>
          </a:xfrm>
          <a:prstGeom prst="rect">
            <a:avLst/>
          </a:prstGeom>
        </p:spPr>
        <p:txBody>
          <a:bodyPr lIns="0" tIns="0" rIns="0" bIns="0"/>
          <a:lstStyle>
            <a:lvl1pPr algn="l">
              <a:lnSpc>
                <a:spcPts val="3800"/>
              </a:lnSpc>
              <a:defRPr sz="3400" b="1">
                <a:solidFill>
                  <a:schemeClr val="accent1">
                    <a:lumMod val="50000"/>
                    <a:lumOff val="50000"/>
                  </a:schemeClr>
                </a:solidFill>
              </a:defRPr>
            </a:lvl1pPr>
          </a:lstStyle>
          <a:p>
            <a:pPr lvl="0"/>
            <a:r>
              <a:rPr lang="en-CA" dirty="0"/>
              <a:t>Click to edit Master text styles</a:t>
            </a:r>
          </a:p>
        </p:txBody>
      </p:sp>
    </p:spTree>
    <p:extLst>
      <p:ext uri="{BB962C8B-B14F-4D97-AF65-F5344CB8AC3E}">
        <p14:creationId xmlns:p14="http://schemas.microsoft.com/office/powerpoint/2010/main" val="1458948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nd Slide - 2">
    <p:bg>
      <p:bgPr>
        <a:solidFill>
          <a:schemeClr val="tx1"/>
        </a:solidFill>
        <a:effectLst/>
      </p:bgPr>
    </p:bg>
    <p:spTree>
      <p:nvGrpSpPr>
        <p:cNvPr id="1" name=""/>
        <p:cNvGrpSpPr/>
        <p:nvPr/>
      </p:nvGrpSpPr>
      <p:grpSpPr>
        <a:xfrm>
          <a:off x="0" y="0"/>
          <a:ext cx="0" cy="0"/>
          <a:chOff x="0" y="0"/>
          <a:chExt cx="0" cy="0"/>
        </a:xfrm>
      </p:grpSpPr>
      <p:pic>
        <p:nvPicPr>
          <p:cNvPr id="2" name="Picture 1" descr="1_2016_UBCStandard_Signature_ReverseRGB72.png">
            <a:extLst>
              <a:ext uri="{FF2B5EF4-FFF2-40B4-BE49-F238E27FC236}">
                <a16:creationId xmlns:a16="http://schemas.microsoft.com/office/drawing/2014/main" id="{F8600279-7B8A-0948-A22C-35CBB55BE2B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9738" y="1443038"/>
            <a:ext cx="4770437"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3168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2A977-3F56-1649-9B5C-932A97F88A8F}"/>
              </a:ext>
            </a:extLst>
          </p:cNvPr>
          <p:cNvSpPr/>
          <p:nvPr userDrawn="1"/>
        </p:nvSpPr>
        <p:spPr>
          <a:xfrm>
            <a:off x="8243888" y="1131888"/>
            <a:ext cx="900112" cy="113188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pic>
        <p:nvPicPr>
          <p:cNvPr id="9" name="Picture 3" descr="s4b282c2015.png">
            <a:extLst>
              <a:ext uri="{FF2B5EF4-FFF2-40B4-BE49-F238E27FC236}">
                <a16:creationId xmlns:a16="http://schemas.microsoft.com/office/drawing/2014/main" id="{BB57D411-10C3-9643-970C-A5D7BF1182F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13763" y="1439863"/>
            <a:ext cx="363537"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14"/>
          <p:cNvSpPr>
            <a:spLocks noGrp="1"/>
          </p:cNvSpPr>
          <p:nvPr>
            <p:ph type="body" sz="quarter" idx="12"/>
          </p:nvPr>
        </p:nvSpPr>
        <p:spPr>
          <a:xfrm>
            <a:off x="365762" y="3003798"/>
            <a:ext cx="5430203" cy="321394"/>
          </a:xfrm>
          <a:prstGeom prst="rect">
            <a:avLst/>
          </a:prstGeom>
        </p:spPr>
        <p:txBody>
          <a:bodyPr vert="horz" lIns="0" tIns="0" rIns="0" bIns="0"/>
          <a:lstStyle>
            <a:lvl1pPr marL="0" indent="0">
              <a:buNone/>
              <a:defRPr sz="1800" b="0" i="0" kern="0" spc="30" baseline="0">
                <a:solidFill>
                  <a:srgbClr val="FFFFFF"/>
                </a:solidFill>
                <a:latin typeface="Arial"/>
                <a:cs typeface="Arial"/>
              </a:defRPr>
            </a:lvl1pPr>
            <a:lvl2pPr>
              <a:defRPr sz="900" b="0" i="0">
                <a:latin typeface="Whitney Book"/>
                <a:cs typeface="Whitney Book"/>
              </a:defRPr>
            </a:lvl2pPr>
            <a:lvl3pPr>
              <a:defRPr sz="900" b="0" i="0">
                <a:latin typeface="Whitney Book"/>
                <a:cs typeface="Whitney Book"/>
              </a:defRPr>
            </a:lvl3pPr>
            <a:lvl4pPr>
              <a:defRPr sz="900" b="0" i="0">
                <a:latin typeface="Whitney Book"/>
                <a:cs typeface="Whitney Book"/>
              </a:defRPr>
            </a:lvl4pPr>
            <a:lvl5pPr>
              <a:defRPr sz="900" b="0" i="0">
                <a:latin typeface="Whitney Book"/>
                <a:cs typeface="Whitney Book"/>
              </a:defRPr>
            </a:lvl5pPr>
          </a:lstStyle>
          <a:p>
            <a:pPr lvl="0"/>
            <a:r>
              <a:rPr lang="en-US"/>
              <a:t>Click to edit Master text styles</a:t>
            </a:r>
          </a:p>
        </p:txBody>
      </p:sp>
      <p:sp>
        <p:nvSpPr>
          <p:cNvPr id="8" name="Text Placeholder 14"/>
          <p:cNvSpPr>
            <a:spLocks noGrp="1"/>
          </p:cNvSpPr>
          <p:nvPr>
            <p:ph type="body" sz="quarter" idx="13"/>
          </p:nvPr>
        </p:nvSpPr>
        <p:spPr>
          <a:xfrm>
            <a:off x="365762" y="3507855"/>
            <a:ext cx="5430203" cy="321394"/>
          </a:xfrm>
          <a:prstGeom prst="rect">
            <a:avLst/>
          </a:prstGeom>
        </p:spPr>
        <p:txBody>
          <a:bodyPr vert="horz" lIns="0" tIns="0" rIns="0" bIns="0"/>
          <a:lstStyle>
            <a:lvl1pPr marL="0" indent="0">
              <a:buNone/>
              <a:defRPr sz="1000" b="1" i="0" kern="0" cap="none" spc="0" normalizeH="0" baseline="0">
                <a:solidFill>
                  <a:srgbClr val="FFFFFF"/>
                </a:solidFill>
                <a:latin typeface="Arial"/>
                <a:cs typeface="Arial"/>
              </a:defRPr>
            </a:lvl1pPr>
            <a:lvl2pPr>
              <a:defRPr sz="900" b="0" i="0">
                <a:latin typeface="Whitney Book"/>
                <a:cs typeface="Whitney Book"/>
              </a:defRPr>
            </a:lvl2pPr>
            <a:lvl3pPr>
              <a:defRPr sz="900" b="0" i="0">
                <a:latin typeface="Whitney Book"/>
                <a:cs typeface="Whitney Book"/>
              </a:defRPr>
            </a:lvl3pPr>
            <a:lvl4pPr>
              <a:defRPr sz="900" b="0" i="0">
                <a:latin typeface="Whitney Book"/>
                <a:cs typeface="Whitney Book"/>
              </a:defRPr>
            </a:lvl4pPr>
            <a:lvl5pPr>
              <a:defRPr sz="900" b="0" i="0">
                <a:latin typeface="Whitney Book"/>
                <a:cs typeface="Whitney Book"/>
              </a:defRPr>
            </a:lvl5pPr>
          </a:lstStyle>
          <a:p>
            <a:pPr lvl="0"/>
            <a:r>
              <a:rPr lang="en-US"/>
              <a:t>Click to edit Master text styles</a:t>
            </a:r>
          </a:p>
        </p:txBody>
      </p:sp>
      <p:sp>
        <p:nvSpPr>
          <p:cNvPr id="2" name="Title 1">
            <a:extLst>
              <a:ext uri="{FF2B5EF4-FFF2-40B4-BE49-F238E27FC236}">
                <a16:creationId xmlns:a16="http://schemas.microsoft.com/office/drawing/2014/main" id="{3E52B14B-758E-084E-BA13-E6F328ACDAEE}"/>
              </a:ext>
            </a:extLst>
          </p:cNvPr>
          <p:cNvSpPr>
            <a:spLocks noGrp="1"/>
          </p:cNvSpPr>
          <p:nvPr>
            <p:ph type="title"/>
          </p:nvPr>
        </p:nvSpPr>
        <p:spPr>
          <a:xfrm>
            <a:off x="385981" y="1145927"/>
            <a:ext cx="5409982" cy="1569839"/>
          </a:xfrm>
          <a:prstGeom prst="rect">
            <a:avLst/>
          </a:prstGeom>
        </p:spPr>
        <p:txBody>
          <a:bodyPr lIns="0" tIns="0" rIns="0" bIns="0"/>
          <a:lstStyle>
            <a:lvl1pPr algn="l">
              <a:lnSpc>
                <a:spcPts val="3800"/>
              </a:lnSpc>
              <a:defRPr sz="3400" b="1">
                <a:solidFill>
                  <a:schemeClr val="tx1">
                    <a:lumMod val="10000"/>
                    <a:lumOff val="90000"/>
                  </a:schemeClr>
                </a:solidFill>
              </a:defRPr>
            </a:lvl1pPr>
          </a:lstStyle>
          <a:p>
            <a:r>
              <a:rPr lang="en-US"/>
              <a:t>Click to edit Master title style</a:t>
            </a:r>
            <a:endParaRPr lang="en-US" dirty="0"/>
          </a:p>
        </p:txBody>
      </p:sp>
    </p:spTree>
    <p:extLst>
      <p:ext uri="{BB962C8B-B14F-4D97-AF65-F5344CB8AC3E}">
        <p14:creationId xmlns:p14="http://schemas.microsoft.com/office/powerpoint/2010/main" val="236540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section Slide - 2">
    <p:spTree>
      <p:nvGrpSpPr>
        <p:cNvPr id="1" name=""/>
        <p:cNvGrpSpPr/>
        <p:nvPr/>
      </p:nvGrpSpPr>
      <p:grpSpPr>
        <a:xfrm>
          <a:off x="0" y="0"/>
          <a:ext cx="0" cy="0"/>
          <a:chOff x="0" y="0"/>
          <a:chExt cx="0" cy="0"/>
        </a:xfrm>
      </p:grpSpPr>
      <p:sp>
        <p:nvSpPr>
          <p:cNvPr id="3" name="Text Placeholder 14">
            <a:extLst>
              <a:ext uri="{FF2B5EF4-FFF2-40B4-BE49-F238E27FC236}">
                <a16:creationId xmlns:a16="http://schemas.microsoft.com/office/drawing/2014/main" id="{E32F5F1E-FA2C-CA40-B19B-422E4289F406}"/>
              </a:ext>
            </a:extLst>
          </p:cNvPr>
          <p:cNvSpPr txBox="1">
            <a:spLocks/>
          </p:cNvSpPr>
          <p:nvPr userDrawn="1"/>
        </p:nvSpPr>
        <p:spPr>
          <a:xfrm flipH="1">
            <a:off x="8588375" y="4732338"/>
            <a:ext cx="304800" cy="192087"/>
          </a:xfrm>
          <a:prstGeom prst="rect">
            <a:avLst/>
          </a:prstGeom>
        </p:spPr>
        <p:txBody>
          <a:bodyPr lIns="0" tIns="0" rIns="0" bIns="0"/>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spcBef>
                <a:spcPct val="20000"/>
              </a:spcBef>
              <a:buFont typeface="Arial" panose="020B0604020202020204" pitchFamily="34" charset="0"/>
              <a:buNone/>
              <a:defRPr/>
            </a:pPr>
            <a:fld id="{7A520048-3B01-6D4F-ABB1-62CF686C9F6C}" type="slidenum">
              <a:rPr lang="en-US" altLang="en-US" sz="900" smtClean="0">
                <a:solidFill>
                  <a:srgbClr val="FFFFFF"/>
                </a:solidFill>
                <a:latin typeface="Whitney Book" pitchFamily="2" charset="0"/>
              </a:rPr>
              <a:pPr algn="r">
                <a:spcBef>
                  <a:spcPct val="20000"/>
                </a:spcBef>
                <a:buFont typeface="Arial" panose="020B0604020202020204" pitchFamily="34" charset="0"/>
                <a:buNone/>
                <a:defRPr/>
              </a:pPr>
              <a:t>‹#›</a:t>
            </a:fld>
            <a:endParaRPr lang="en-CA" altLang="en-US" sz="900">
              <a:solidFill>
                <a:srgbClr val="FFFFFF"/>
              </a:solidFill>
              <a:latin typeface="Whitney Book" pitchFamily="2" charset="0"/>
            </a:endParaRPr>
          </a:p>
        </p:txBody>
      </p:sp>
      <p:sp>
        <p:nvSpPr>
          <p:cNvPr id="4" name="Rectangle 3">
            <a:extLst>
              <a:ext uri="{FF2B5EF4-FFF2-40B4-BE49-F238E27FC236}">
                <a16:creationId xmlns:a16="http://schemas.microsoft.com/office/drawing/2014/main" id="{149BD8F2-58D7-1F4D-89C0-C1F5D61506A4}"/>
              </a:ext>
            </a:extLst>
          </p:cNvPr>
          <p:cNvSpPr/>
          <p:nvPr userDrawn="1"/>
        </p:nvSpPr>
        <p:spPr>
          <a:xfrm>
            <a:off x="8243888" y="1131888"/>
            <a:ext cx="900112" cy="113188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pic>
        <p:nvPicPr>
          <p:cNvPr id="5" name="Picture 2" descr="2014_logo_only_reverse.png">
            <a:extLst>
              <a:ext uri="{FF2B5EF4-FFF2-40B4-BE49-F238E27FC236}">
                <a16:creationId xmlns:a16="http://schemas.microsoft.com/office/drawing/2014/main" id="{B73D1A4D-E646-CF42-8E0B-1F50828E078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85188" y="1419225"/>
            <a:ext cx="40798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5">
            <a:extLst>
              <a:ext uri="{FF2B5EF4-FFF2-40B4-BE49-F238E27FC236}">
                <a16:creationId xmlns:a16="http://schemas.microsoft.com/office/drawing/2014/main" id="{9A8D1E7E-B601-3641-86D1-05CEAB683821}"/>
              </a:ext>
            </a:extLst>
          </p:cNvPr>
          <p:cNvSpPr>
            <a:spLocks noGrp="1"/>
          </p:cNvSpPr>
          <p:nvPr>
            <p:ph type="title"/>
          </p:nvPr>
        </p:nvSpPr>
        <p:spPr>
          <a:xfrm>
            <a:off x="368414" y="1131887"/>
            <a:ext cx="7886700" cy="1131887"/>
          </a:xfrm>
          <a:prstGeom prst="rect">
            <a:avLst/>
          </a:prstGeom>
        </p:spPr>
        <p:txBody>
          <a:bodyPr lIns="0" tIns="0" rIns="0" bIns="0"/>
          <a:lstStyle>
            <a:lvl1pPr algn="l">
              <a:defRPr sz="2800" b="1">
                <a:solidFill>
                  <a:schemeClr val="tx1">
                    <a:lumMod val="50000"/>
                    <a:lumOff val="50000"/>
                  </a:schemeClr>
                </a:solidFill>
              </a:defRPr>
            </a:lvl1pPr>
          </a:lstStyle>
          <a:p>
            <a:r>
              <a:rPr lang="en-US"/>
              <a:t>Click to edit Master title style</a:t>
            </a:r>
            <a:endParaRPr lang="en-US" dirty="0"/>
          </a:p>
        </p:txBody>
      </p:sp>
    </p:spTree>
    <p:extLst>
      <p:ext uri="{BB962C8B-B14F-4D97-AF65-F5344CB8AC3E}">
        <p14:creationId xmlns:p14="http://schemas.microsoft.com/office/powerpoint/2010/main" val="2854492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section Slide - 3">
    <p:bg>
      <p:bgPr>
        <a:solidFill>
          <a:schemeClr val="tx1"/>
        </a:solidFill>
        <a:effectLst/>
      </p:bgPr>
    </p:bg>
    <p:spTree>
      <p:nvGrpSpPr>
        <p:cNvPr id="1" name=""/>
        <p:cNvGrpSpPr/>
        <p:nvPr/>
      </p:nvGrpSpPr>
      <p:grpSpPr>
        <a:xfrm>
          <a:off x="0" y="0"/>
          <a:ext cx="0" cy="0"/>
          <a:chOff x="0" y="0"/>
          <a:chExt cx="0" cy="0"/>
        </a:xfrm>
      </p:grpSpPr>
      <p:sp>
        <p:nvSpPr>
          <p:cNvPr id="3" name="Text Placeholder 14">
            <a:extLst>
              <a:ext uri="{FF2B5EF4-FFF2-40B4-BE49-F238E27FC236}">
                <a16:creationId xmlns:a16="http://schemas.microsoft.com/office/drawing/2014/main" id="{14BB6FCE-4A9E-894D-AB47-568D04ADACB2}"/>
              </a:ext>
            </a:extLst>
          </p:cNvPr>
          <p:cNvSpPr txBox="1">
            <a:spLocks/>
          </p:cNvSpPr>
          <p:nvPr userDrawn="1"/>
        </p:nvSpPr>
        <p:spPr>
          <a:xfrm flipH="1">
            <a:off x="8588375" y="4732338"/>
            <a:ext cx="304800" cy="192087"/>
          </a:xfrm>
          <a:prstGeom prst="rect">
            <a:avLst/>
          </a:prstGeom>
        </p:spPr>
        <p:txBody>
          <a:bodyPr lIns="0" tIns="0" rIns="0" bIns="0"/>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spcBef>
                <a:spcPct val="20000"/>
              </a:spcBef>
              <a:buFont typeface="Arial" panose="020B0604020202020204" pitchFamily="34" charset="0"/>
              <a:buNone/>
              <a:defRPr/>
            </a:pPr>
            <a:fld id="{6DB20FED-9292-3648-9FE2-F2D73F362A8A}" type="slidenum">
              <a:rPr lang="en-US" altLang="en-US" sz="900" smtClean="0">
                <a:solidFill>
                  <a:srgbClr val="FFFFFF"/>
                </a:solidFill>
                <a:latin typeface="Whitney Book" pitchFamily="2" charset="0"/>
              </a:rPr>
              <a:pPr algn="r">
                <a:spcBef>
                  <a:spcPct val="20000"/>
                </a:spcBef>
                <a:buFont typeface="Arial" panose="020B0604020202020204" pitchFamily="34" charset="0"/>
                <a:buNone/>
                <a:defRPr/>
              </a:pPr>
              <a:t>‹#›</a:t>
            </a:fld>
            <a:endParaRPr lang="en-CA" altLang="en-US" sz="900">
              <a:solidFill>
                <a:srgbClr val="FFFFFF"/>
              </a:solidFill>
              <a:latin typeface="Whitney Book" pitchFamily="2" charset="0"/>
            </a:endParaRPr>
          </a:p>
        </p:txBody>
      </p:sp>
      <p:sp>
        <p:nvSpPr>
          <p:cNvPr id="4" name="Rectangle 3">
            <a:extLst>
              <a:ext uri="{FF2B5EF4-FFF2-40B4-BE49-F238E27FC236}">
                <a16:creationId xmlns:a16="http://schemas.microsoft.com/office/drawing/2014/main" id="{13E78170-6765-0340-9B9D-5B9076E22D52}"/>
              </a:ext>
            </a:extLst>
          </p:cNvPr>
          <p:cNvSpPr/>
          <p:nvPr userDrawn="1"/>
        </p:nvSpPr>
        <p:spPr>
          <a:xfrm>
            <a:off x="8243888" y="1131888"/>
            <a:ext cx="900112" cy="113188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pic>
        <p:nvPicPr>
          <p:cNvPr id="5" name="Picture 3" descr="s4b282c2015.png">
            <a:extLst>
              <a:ext uri="{FF2B5EF4-FFF2-40B4-BE49-F238E27FC236}">
                <a16:creationId xmlns:a16="http://schemas.microsoft.com/office/drawing/2014/main" id="{EB94A9BA-7D90-3545-ADCC-6B0E239A550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13763" y="1439863"/>
            <a:ext cx="363537"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D5BE77B2-1725-364C-8919-4C53160241CE}"/>
              </a:ext>
            </a:extLst>
          </p:cNvPr>
          <p:cNvSpPr>
            <a:spLocks noGrp="1"/>
          </p:cNvSpPr>
          <p:nvPr>
            <p:ph type="title"/>
          </p:nvPr>
        </p:nvSpPr>
        <p:spPr>
          <a:xfrm>
            <a:off x="365587" y="1131888"/>
            <a:ext cx="5430376" cy="993775"/>
          </a:xfrm>
          <a:prstGeom prst="rect">
            <a:avLst/>
          </a:prstGeom>
        </p:spPr>
        <p:txBody>
          <a:bodyPr lIns="0" tIns="0" rIns="0" bIns="0"/>
          <a:lstStyle>
            <a:lvl1pPr algn="l">
              <a:lnSpc>
                <a:spcPts val="3200"/>
              </a:lnSpc>
              <a:defRPr sz="2800" b="1">
                <a:solidFill>
                  <a:schemeClr val="tx1">
                    <a:lumMod val="10000"/>
                    <a:lumOff val="90000"/>
                  </a:schemeClr>
                </a:solidFill>
              </a:defRPr>
            </a:lvl1pPr>
          </a:lstStyle>
          <a:p>
            <a:r>
              <a:rPr lang="en-US"/>
              <a:t>Click to edit Master title style</a:t>
            </a:r>
            <a:endParaRPr lang="en-US" dirty="0"/>
          </a:p>
        </p:txBody>
      </p:sp>
    </p:spTree>
    <p:extLst>
      <p:ext uri="{BB962C8B-B14F-4D97-AF65-F5344CB8AC3E}">
        <p14:creationId xmlns:p14="http://schemas.microsoft.com/office/powerpoint/2010/main" val="1378586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py Slide - 1">
    <p:spTree>
      <p:nvGrpSpPr>
        <p:cNvPr id="1" name=""/>
        <p:cNvGrpSpPr/>
        <p:nvPr/>
      </p:nvGrpSpPr>
      <p:grpSpPr>
        <a:xfrm>
          <a:off x="0" y="0"/>
          <a:ext cx="0" cy="0"/>
          <a:chOff x="0" y="0"/>
          <a:chExt cx="0" cy="0"/>
        </a:xfrm>
      </p:grpSpPr>
      <p:pic>
        <p:nvPicPr>
          <p:cNvPr id="4" name="Picture 1" descr="s4b282c2015.png">
            <a:extLst>
              <a:ext uri="{FF2B5EF4-FFF2-40B4-BE49-F238E27FC236}">
                <a16:creationId xmlns:a16="http://schemas.microsoft.com/office/drawing/2014/main" id="{C5CC1297-7F58-3647-B3F1-062AA1D039E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13763" y="1439863"/>
            <a:ext cx="363537"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14">
            <a:extLst>
              <a:ext uri="{FF2B5EF4-FFF2-40B4-BE49-F238E27FC236}">
                <a16:creationId xmlns:a16="http://schemas.microsoft.com/office/drawing/2014/main" id="{7F2E0D4F-D434-DE43-A4CE-A7E215618088}"/>
              </a:ext>
            </a:extLst>
          </p:cNvPr>
          <p:cNvSpPr txBox="1">
            <a:spLocks/>
          </p:cNvSpPr>
          <p:nvPr userDrawn="1"/>
        </p:nvSpPr>
        <p:spPr>
          <a:xfrm flipH="1">
            <a:off x="8588375" y="4732338"/>
            <a:ext cx="304800" cy="192087"/>
          </a:xfrm>
          <a:prstGeom prst="rect">
            <a:avLst/>
          </a:prstGeom>
        </p:spPr>
        <p:txBody>
          <a:bodyPr lIns="0" tIns="0" rIns="0" bIns="0"/>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spcBef>
                <a:spcPct val="20000"/>
              </a:spcBef>
              <a:buFont typeface="Arial" panose="020B0604020202020204" pitchFamily="34" charset="0"/>
              <a:buNone/>
              <a:defRPr/>
            </a:pPr>
            <a:fld id="{31FA68E0-BB7B-CA40-9EFF-4BCD4E36FA24}" type="slidenum">
              <a:rPr lang="en-US" altLang="en-US" sz="900" smtClean="0">
                <a:cs typeface="Arial" panose="020B0604020202020204" pitchFamily="34" charset="0"/>
              </a:rPr>
              <a:pPr algn="r">
                <a:spcBef>
                  <a:spcPct val="20000"/>
                </a:spcBef>
                <a:buFont typeface="Arial" panose="020B0604020202020204" pitchFamily="34" charset="0"/>
                <a:buNone/>
                <a:defRPr/>
              </a:pPr>
              <a:t>‹#›</a:t>
            </a:fld>
            <a:endParaRPr lang="en-CA" altLang="en-US" sz="900">
              <a:cs typeface="Arial" panose="020B0604020202020204" pitchFamily="34" charset="0"/>
            </a:endParaRPr>
          </a:p>
        </p:txBody>
      </p:sp>
      <p:sp>
        <p:nvSpPr>
          <p:cNvPr id="10" name="Text Placeholder 2"/>
          <p:cNvSpPr>
            <a:spLocks noGrp="1"/>
          </p:cNvSpPr>
          <p:nvPr>
            <p:ph type="body" sz="quarter" idx="13"/>
          </p:nvPr>
        </p:nvSpPr>
        <p:spPr>
          <a:xfrm>
            <a:off x="438954" y="1131888"/>
            <a:ext cx="7661438" cy="3697288"/>
          </a:xfrm>
          <a:prstGeom prst="rect">
            <a:avLst/>
          </a:prstGeom>
        </p:spPr>
        <p:txBody>
          <a:bodyPr vert="horz" lIns="0" tIns="0" rIns="0" bIns="0"/>
          <a:lstStyle>
            <a:lvl1pPr marL="0" indent="0">
              <a:lnSpc>
                <a:spcPct val="130000"/>
              </a:lnSpc>
              <a:spcBef>
                <a:spcPts val="0"/>
              </a:spcBef>
              <a:buFontTx/>
              <a:buNone/>
              <a:defRPr sz="1500">
                <a:latin typeface="Arial"/>
                <a:cs typeface="Arial"/>
              </a:defRPr>
            </a:lvl1pPr>
            <a:lvl2pPr marL="0" indent="-180000">
              <a:lnSpc>
                <a:spcPct val="130000"/>
              </a:lnSpc>
              <a:spcBef>
                <a:spcPts val="0"/>
              </a:spcBef>
              <a:buFont typeface="Arial"/>
              <a:buChar char="•"/>
              <a:defRPr sz="1500">
                <a:latin typeface="Arial"/>
                <a:cs typeface="Arial"/>
              </a:defRPr>
            </a:lvl2pPr>
            <a:lvl3pPr marL="540000" indent="-180000">
              <a:lnSpc>
                <a:spcPct val="130000"/>
              </a:lnSpc>
              <a:spcBef>
                <a:spcPts val="0"/>
              </a:spcBef>
              <a:defRPr sz="1500" b="0" i="0">
                <a:latin typeface="Arial"/>
                <a:cs typeface="Arial"/>
              </a:defRPr>
            </a:lvl3pPr>
            <a:lvl4pPr marL="900000" indent="-180000">
              <a:lnSpc>
                <a:spcPct val="130000"/>
              </a:lnSpc>
              <a:spcBef>
                <a:spcPts val="0"/>
              </a:spcBef>
              <a:buFont typeface="Arial"/>
              <a:buChar char="•"/>
              <a:defRPr sz="1500" b="0" i="0">
                <a:latin typeface="Arial"/>
                <a:cs typeface="Arial"/>
              </a:defRPr>
            </a:lvl4pPr>
            <a:lvl5pPr marL="1260000" indent="-180000">
              <a:lnSpc>
                <a:spcPct val="130000"/>
              </a:lnSpc>
              <a:spcBef>
                <a:spcPts val="0"/>
              </a:spcBef>
              <a:buFont typeface="Arial"/>
              <a:buChar char="•"/>
              <a:defRPr sz="1500" b="0" i="0">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4C82551-CF7F-BB44-8DA7-7DB7D78F9390}"/>
              </a:ext>
            </a:extLst>
          </p:cNvPr>
          <p:cNvSpPr>
            <a:spLocks noGrp="1"/>
          </p:cNvSpPr>
          <p:nvPr>
            <p:ph type="title" hasCustomPrompt="1"/>
          </p:nvPr>
        </p:nvSpPr>
        <p:spPr>
          <a:xfrm>
            <a:off x="438954" y="560541"/>
            <a:ext cx="7886700" cy="451716"/>
          </a:xfrm>
          <a:prstGeom prst="rect">
            <a:avLst/>
          </a:prstGeom>
        </p:spPr>
        <p:txBody>
          <a:bodyPr lIns="0" tIns="0" rIns="0" bIns="0"/>
          <a:lstStyle>
            <a:lvl1pPr algn="l">
              <a:defRPr sz="2100" b="1">
                <a:solidFill>
                  <a:schemeClr val="accent1">
                    <a:lumMod val="50000"/>
                    <a:lumOff val="50000"/>
                  </a:schemeClr>
                </a:solidFill>
              </a:defRPr>
            </a:lvl1pPr>
          </a:lstStyle>
          <a:p>
            <a:pPr lvl="0"/>
            <a:r>
              <a:rPr lang="en-CA" dirty="0"/>
              <a:t>Click to edit Master text styles</a:t>
            </a:r>
          </a:p>
        </p:txBody>
      </p:sp>
    </p:spTree>
    <p:extLst>
      <p:ext uri="{BB962C8B-B14F-4D97-AF65-F5344CB8AC3E}">
        <p14:creationId xmlns:p14="http://schemas.microsoft.com/office/powerpoint/2010/main" val="3240340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py Slide - 2">
    <p:bg>
      <p:bgPr>
        <a:solidFill>
          <a:schemeClr val="tx1"/>
        </a:solidFill>
        <a:effectLst/>
      </p:bgPr>
    </p:bg>
    <p:spTree>
      <p:nvGrpSpPr>
        <p:cNvPr id="1" name=""/>
        <p:cNvGrpSpPr/>
        <p:nvPr/>
      </p:nvGrpSpPr>
      <p:grpSpPr>
        <a:xfrm>
          <a:off x="0" y="0"/>
          <a:ext cx="0" cy="0"/>
          <a:chOff x="0" y="0"/>
          <a:chExt cx="0" cy="0"/>
        </a:xfrm>
      </p:grpSpPr>
      <p:pic>
        <p:nvPicPr>
          <p:cNvPr id="4" name="Picture 2" descr="2014_logo_only_reverse.png">
            <a:extLst>
              <a:ext uri="{FF2B5EF4-FFF2-40B4-BE49-F238E27FC236}">
                <a16:creationId xmlns:a16="http://schemas.microsoft.com/office/drawing/2014/main" id="{3389ABEF-D5CE-EB4B-8DF1-04E7AB2AD87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85188" y="1419225"/>
            <a:ext cx="40798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14">
            <a:extLst>
              <a:ext uri="{FF2B5EF4-FFF2-40B4-BE49-F238E27FC236}">
                <a16:creationId xmlns:a16="http://schemas.microsoft.com/office/drawing/2014/main" id="{599D5D24-C50C-AA49-8E96-06282F592868}"/>
              </a:ext>
            </a:extLst>
          </p:cNvPr>
          <p:cNvSpPr txBox="1">
            <a:spLocks/>
          </p:cNvSpPr>
          <p:nvPr userDrawn="1"/>
        </p:nvSpPr>
        <p:spPr>
          <a:xfrm flipH="1">
            <a:off x="8588375" y="4732338"/>
            <a:ext cx="304800" cy="192087"/>
          </a:xfrm>
          <a:prstGeom prst="rect">
            <a:avLst/>
          </a:prstGeom>
        </p:spPr>
        <p:txBody>
          <a:bodyPr lIns="0" tIns="0" rIns="0" bIns="0"/>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spcBef>
                <a:spcPct val="20000"/>
              </a:spcBef>
              <a:buFont typeface="Arial" panose="020B0604020202020204" pitchFamily="34" charset="0"/>
              <a:buNone/>
              <a:defRPr/>
            </a:pPr>
            <a:fld id="{DA7EBE31-BD8B-4A46-AC67-62556815D290}" type="slidenum">
              <a:rPr lang="en-US" altLang="en-US" sz="900" smtClean="0">
                <a:solidFill>
                  <a:srgbClr val="FFFFFF"/>
                </a:solidFill>
                <a:cs typeface="Arial" panose="020B0604020202020204" pitchFamily="34" charset="0"/>
              </a:rPr>
              <a:pPr algn="r">
                <a:spcBef>
                  <a:spcPct val="20000"/>
                </a:spcBef>
                <a:buFont typeface="Arial" panose="020B0604020202020204" pitchFamily="34" charset="0"/>
                <a:buNone/>
                <a:defRPr/>
              </a:pPr>
              <a:t>‹#›</a:t>
            </a:fld>
            <a:endParaRPr lang="en-CA" altLang="en-US" sz="900">
              <a:solidFill>
                <a:srgbClr val="FFFFFF"/>
              </a:solidFill>
              <a:cs typeface="Arial" panose="020B0604020202020204" pitchFamily="34" charset="0"/>
            </a:endParaRPr>
          </a:p>
        </p:txBody>
      </p:sp>
      <p:sp>
        <p:nvSpPr>
          <p:cNvPr id="6" name="Text Placeholder 2"/>
          <p:cNvSpPr>
            <a:spLocks noGrp="1"/>
          </p:cNvSpPr>
          <p:nvPr>
            <p:ph type="body" sz="quarter" idx="13"/>
          </p:nvPr>
        </p:nvSpPr>
        <p:spPr>
          <a:xfrm>
            <a:off x="438954" y="1131888"/>
            <a:ext cx="7661438" cy="3697288"/>
          </a:xfrm>
          <a:prstGeom prst="rect">
            <a:avLst/>
          </a:prstGeom>
        </p:spPr>
        <p:txBody>
          <a:bodyPr vert="horz" lIns="0" tIns="0" rIns="0" bIns="0"/>
          <a:lstStyle>
            <a:lvl1pPr marL="0" indent="0">
              <a:lnSpc>
                <a:spcPct val="130000"/>
              </a:lnSpc>
              <a:spcBef>
                <a:spcPts val="0"/>
              </a:spcBef>
              <a:buFontTx/>
              <a:buNone/>
              <a:defRPr sz="1500">
                <a:solidFill>
                  <a:srgbClr val="FFFFFF"/>
                </a:solidFill>
                <a:latin typeface="Arial"/>
                <a:cs typeface="Arial"/>
              </a:defRPr>
            </a:lvl1pPr>
            <a:lvl2pPr marL="0" indent="-180000">
              <a:lnSpc>
                <a:spcPct val="130000"/>
              </a:lnSpc>
              <a:spcBef>
                <a:spcPts val="0"/>
              </a:spcBef>
              <a:buFont typeface="Arial"/>
              <a:buChar char="•"/>
              <a:defRPr sz="1500">
                <a:solidFill>
                  <a:srgbClr val="FFFFFF"/>
                </a:solidFill>
                <a:latin typeface="Arial"/>
                <a:cs typeface="Arial"/>
              </a:defRPr>
            </a:lvl2pPr>
            <a:lvl3pPr marL="540000" indent="-180000">
              <a:lnSpc>
                <a:spcPct val="130000"/>
              </a:lnSpc>
              <a:spcBef>
                <a:spcPts val="0"/>
              </a:spcBef>
              <a:defRPr sz="1500" b="0" i="0">
                <a:solidFill>
                  <a:srgbClr val="FFFFFF"/>
                </a:solidFill>
                <a:latin typeface="Arial"/>
                <a:cs typeface="Arial"/>
              </a:defRPr>
            </a:lvl3pPr>
            <a:lvl4pPr marL="900000" indent="-180000">
              <a:lnSpc>
                <a:spcPct val="130000"/>
              </a:lnSpc>
              <a:spcBef>
                <a:spcPts val="0"/>
              </a:spcBef>
              <a:buFont typeface="Arial"/>
              <a:buChar char="•"/>
              <a:defRPr sz="1500" b="0" i="0">
                <a:solidFill>
                  <a:srgbClr val="FFFFFF"/>
                </a:solidFill>
                <a:latin typeface="Arial"/>
                <a:cs typeface="Arial"/>
              </a:defRPr>
            </a:lvl4pPr>
            <a:lvl5pPr marL="1260000" indent="-180000">
              <a:lnSpc>
                <a:spcPct val="130000"/>
              </a:lnSpc>
              <a:spcBef>
                <a:spcPts val="0"/>
              </a:spcBef>
              <a:buFont typeface="Arial"/>
              <a:buChar char="•"/>
              <a:defRPr sz="1500" b="0" i="0">
                <a:solidFill>
                  <a:srgbClr val="FFFFFF"/>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ACBD4CC9-2B32-C947-A94E-1B7CE12D4171}"/>
              </a:ext>
            </a:extLst>
          </p:cNvPr>
          <p:cNvSpPr>
            <a:spLocks noGrp="1"/>
          </p:cNvSpPr>
          <p:nvPr>
            <p:ph type="title"/>
          </p:nvPr>
        </p:nvSpPr>
        <p:spPr>
          <a:xfrm>
            <a:off x="438954" y="555526"/>
            <a:ext cx="7886700" cy="432047"/>
          </a:xfrm>
          <a:prstGeom prst="rect">
            <a:avLst/>
          </a:prstGeom>
        </p:spPr>
        <p:txBody>
          <a:bodyPr lIns="0" tIns="0" rIns="0" bIns="0"/>
          <a:lstStyle>
            <a:lvl1pPr algn="l">
              <a:lnSpc>
                <a:spcPts val="2800"/>
              </a:lnSpc>
              <a:defRPr sz="2100" b="1">
                <a:solidFill>
                  <a:schemeClr val="tx1">
                    <a:lumMod val="10000"/>
                    <a:lumOff val="90000"/>
                  </a:schemeClr>
                </a:solidFill>
              </a:defRPr>
            </a:lvl1pPr>
          </a:lstStyle>
          <a:p>
            <a:r>
              <a:rPr lang="en-US"/>
              <a:t>Click to edit Master title style</a:t>
            </a:r>
            <a:endParaRPr lang="en-US" dirty="0"/>
          </a:p>
        </p:txBody>
      </p:sp>
    </p:spTree>
    <p:extLst>
      <p:ext uri="{BB962C8B-B14F-4D97-AF65-F5344CB8AC3E}">
        <p14:creationId xmlns:p14="http://schemas.microsoft.com/office/powerpoint/2010/main" val="757903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phics Slide - 1">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0627803E-7450-1D4D-B989-93375F8F75B2}"/>
              </a:ext>
            </a:extLst>
          </p:cNvPr>
          <p:cNvSpPr txBox="1">
            <a:spLocks/>
          </p:cNvSpPr>
          <p:nvPr userDrawn="1"/>
        </p:nvSpPr>
        <p:spPr>
          <a:xfrm flipH="1">
            <a:off x="8588375" y="4732338"/>
            <a:ext cx="304800" cy="192087"/>
          </a:xfrm>
          <a:prstGeom prst="rect">
            <a:avLst/>
          </a:prstGeom>
        </p:spPr>
        <p:txBody>
          <a:bodyPr lIns="0" tIns="0" rIns="0" bIns="0"/>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spcBef>
                <a:spcPct val="20000"/>
              </a:spcBef>
              <a:buFont typeface="Arial" panose="020B0604020202020204" pitchFamily="34" charset="0"/>
              <a:buNone/>
              <a:defRPr/>
            </a:pPr>
            <a:fld id="{8D9C2B68-88E0-EA42-B917-1B9578864DF1}" type="slidenum">
              <a:rPr lang="en-US" altLang="en-US" sz="900" smtClean="0">
                <a:cs typeface="Arial" panose="020B0604020202020204" pitchFamily="34" charset="0"/>
              </a:rPr>
              <a:pPr algn="r">
                <a:spcBef>
                  <a:spcPct val="20000"/>
                </a:spcBef>
                <a:buFont typeface="Arial" panose="020B0604020202020204" pitchFamily="34" charset="0"/>
                <a:buNone/>
                <a:defRPr/>
              </a:pPr>
              <a:t>‹#›</a:t>
            </a:fld>
            <a:endParaRPr lang="en-CA" altLang="en-US" sz="900">
              <a:cs typeface="Arial" panose="020B0604020202020204" pitchFamily="34" charset="0"/>
            </a:endParaRPr>
          </a:p>
        </p:txBody>
      </p:sp>
      <p:pic>
        <p:nvPicPr>
          <p:cNvPr id="5" name="Picture 3" descr="s4b282c2015.png">
            <a:extLst>
              <a:ext uri="{FF2B5EF4-FFF2-40B4-BE49-F238E27FC236}">
                <a16:creationId xmlns:a16="http://schemas.microsoft.com/office/drawing/2014/main" id="{04436965-BB52-7B4A-811E-356741803A0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29638" y="411510"/>
            <a:ext cx="363537"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2"/>
          <p:cNvSpPr>
            <a:spLocks noGrp="1"/>
          </p:cNvSpPr>
          <p:nvPr>
            <p:ph type="body" sz="quarter" idx="13"/>
          </p:nvPr>
        </p:nvSpPr>
        <p:spPr>
          <a:xfrm>
            <a:off x="438954" y="1131888"/>
            <a:ext cx="7661438" cy="3697288"/>
          </a:xfrm>
          <a:prstGeom prst="rect">
            <a:avLst/>
          </a:prstGeom>
        </p:spPr>
        <p:txBody>
          <a:bodyPr vert="horz" lIns="0" tIns="0" rIns="0" bIns="0"/>
          <a:lstStyle>
            <a:lvl1pPr marL="0" indent="0">
              <a:lnSpc>
                <a:spcPct val="130000"/>
              </a:lnSpc>
              <a:spcBef>
                <a:spcPts val="0"/>
              </a:spcBef>
              <a:buFontTx/>
              <a:buNone/>
              <a:defRPr sz="1500">
                <a:latin typeface="Arial"/>
                <a:cs typeface="Arial"/>
              </a:defRPr>
            </a:lvl1pPr>
            <a:lvl2pPr marL="0" indent="-180000">
              <a:lnSpc>
                <a:spcPct val="130000"/>
              </a:lnSpc>
              <a:spcBef>
                <a:spcPts val="0"/>
              </a:spcBef>
              <a:buFont typeface="Arial"/>
              <a:buChar char="•"/>
              <a:defRPr sz="1500">
                <a:latin typeface="Arial"/>
                <a:cs typeface="Arial"/>
              </a:defRPr>
            </a:lvl2pPr>
            <a:lvl3pPr marL="540000" indent="-180000">
              <a:lnSpc>
                <a:spcPct val="130000"/>
              </a:lnSpc>
              <a:spcBef>
                <a:spcPts val="0"/>
              </a:spcBef>
              <a:defRPr sz="1500" b="0" i="0">
                <a:latin typeface="Arial"/>
                <a:cs typeface="Arial"/>
              </a:defRPr>
            </a:lvl3pPr>
            <a:lvl4pPr marL="900000" indent="-180000">
              <a:lnSpc>
                <a:spcPct val="130000"/>
              </a:lnSpc>
              <a:spcBef>
                <a:spcPts val="0"/>
              </a:spcBef>
              <a:buFont typeface="Arial"/>
              <a:buChar char="•"/>
              <a:defRPr sz="1500" b="0" i="0">
                <a:latin typeface="Arial"/>
                <a:cs typeface="Arial"/>
              </a:defRPr>
            </a:lvl4pPr>
            <a:lvl5pPr marL="1260000" indent="-180000">
              <a:lnSpc>
                <a:spcPct val="130000"/>
              </a:lnSpc>
              <a:spcBef>
                <a:spcPts val="0"/>
              </a:spcBef>
              <a:buFont typeface="Arial"/>
              <a:buChar char="•"/>
              <a:defRPr sz="1500" b="0" i="0">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7DBA0920-9910-044C-A5F5-C875F1267970}"/>
              </a:ext>
            </a:extLst>
          </p:cNvPr>
          <p:cNvSpPr>
            <a:spLocks noGrp="1"/>
          </p:cNvSpPr>
          <p:nvPr>
            <p:ph type="title"/>
          </p:nvPr>
        </p:nvSpPr>
        <p:spPr>
          <a:xfrm>
            <a:off x="438955" y="411510"/>
            <a:ext cx="7908520" cy="623332"/>
          </a:xfrm>
          <a:prstGeom prst="rect">
            <a:avLst/>
          </a:prstGeom>
        </p:spPr>
        <p:txBody>
          <a:bodyPr lIns="0" tIns="0" rIns="0" bIns="0"/>
          <a:lstStyle>
            <a:lvl1pPr algn="l">
              <a:lnSpc>
                <a:spcPts val="2100"/>
              </a:lnSpc>
              <a:defRPr sz="2100" b="1">
                <a:solidFill>
                  <a:schemeClr val="tx1">
                    <a:lumMod val="50000"/>
                    <a:lumOff val="50000"/>
                  </a:schemeClr>
                </a:solidFill>
              </a:defRPr>
            </a:lvl1pPr>
          </a:lstStyle>
          <a:p>
            <a:r>
              <a:rPr lang="en-US"/>
              <a:t>Click to edit Master title style</a:t>
            </a:r>
            <a:endParaRPr lang="en-US" dirty="0"/>
          </a:p>
        </p:txBody>
      </p:sp>
    </p:spTree>
    <p:extLst>
      <p:ext uri="{BB962C8B-B14F-4D97-AF65-F5344CB8AC3E}">
        <p14:creationId xmlns:p14="http://schemas.microsoft.com/office/powerpoint/2010/main" val="3037751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phics Slide - 2">
    <p:bg>
      <p:bgPr>
        <a:solidFill>
          <a:schemeClr val="tx1"/>
        </a:solidFill>
        <a:effectLst/>
      </p:bgPr>
    </p:bg>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E5C37F31-1A46-0E46-8716-80D112089A13}"/>
              </a:ext>
            </a:extLst>
          </p:cNvPr>
          <p:cNvSpPr txBox="1">
            <a:spLocks/>
          </p:cNvSpPr>
          <p:nvPr userDrawn="1"/>
        </p:nvSpPr>
        <p:spPr>
          <a:xfrm flipH="1">
            <a:off x="8588375" y="4732338"/>
            <a:ext cx="304800" cy="192087"/>
          </a:xfrm>
          <a:prstGeom prst="rect">
            <a:avLst/>
          </a:prstGeom>
        </p:spPr>
        <p:txBody>
          <a:bodyPr lIns="0" tIns="0" rIns="0" bIns="0"/>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spcBef>
                <a:spcPct val="20000"/>
              </a:spcBef>
              <a:buFont typeface="Arial" panose="020B0604020202020204" pitchFamily="34" charset="0"/>
              <a:buNone/>
              <a:defRPr/>
            </a:pPr>
            <a:fld id="{5FA2A49C-43B4-9148-A2E7-98A78CAA76EA}" type="slidenum">
              <a:rPr lang="en-US" altLang="en-US" sz="900" smtClean="0">
                <a:solidFill>
                  <a:srgbClr val="FFFFFF"/>
                </a:solidFill>
                <a:cs typeface="Arial" panose="020B0604020202020204" pitchFamily="34" charset="0"/>
              </a:rPr>
              <a:pPr algn="r">
                <a:spcBef>
                  <a:spcPct val="20000"/>
                </a:spcBef>
                <a:buFont typeface="Arial" panose="020B0604020202020204" pitchFamily="34" charset="0"/>
                <a:buNone/>
                <a:defRPr/>
              </a:pPr>
              <a:t>‹#›</a:t>
            </a:fld>
            <a:endParaRPr lang="en-CA" altLang="en-US" sz="900">
              <a:solidFill>
                <a:srgbClr val="FFFFFF"/>
              </a:solidFill>
              <a:cs typeface="Arial" panose="020B0604020202020204" pitchFamily="34" charset="0"/>
            </a:endParaRPr>
          </a:p>
        </p:txBody>
      </p:sp>
      <p:pic>
        <p:nvPicPr>
          <p:cNvPr id="5" name="Picture 2" descr="2014_logo_only_reverse.png">
            <a:extLst>
              <a:ext uri="{FF2B5EF4-FFF2-40B4-BE49-F238E27FC236}">
                <a16:creationId xmlns:a16="http://schemas.microsoft.com/office/drawing/2014/main" id="{78CBB9E3-1C1E-DE49-8310-5A5E2F385F2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85188" y="378247"/>
            <a:ext cx="40798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2"/>
          <p:cNvSpPr>
            <a:spLocks noGrp="1"/>
          </p:cNvSpPr>
          <p:nvPr>
            <p:ph type="body" sz="quarter" idx="13"/>
          </p:nvPr>
        </p:nvSpPr>
        <p:spPr>
          <a:xfrm>
            <a:off x="438954" y="1131888"/>
            <a:ext cx="7661438" cy="3697288"/>
          </a:xfrm>
          <a:prstGeom prst="rect">
            <a:avLst/>
          </a:prstGeom>
        </p:spPr>
        <p:txBody>
          <a:bodyPr vert="horz" lIns="0" tIns="0" rIns="0" bIns="0"/>
          <a:lstStyle>
            <a:lvl1pPr marL="0" indent="0">
              <a:lnSpc>
                <a:spcPct val="130000"/>
              </a:lnSpc>
              <a:spcBef>
                <a:spcPts val="0"/>
              </a:spcBef>
              <a:buFontTx/>
              <a:buNone/>
              <a:defRPr sz="1500">
                <a:solidFill>
                  <a:srgbClr val="FFFFFF"/>
                </a:solidFill>
                <a:latin typeface="Arial"/>
                <a:cs typeface="Arial"/>
              </a:defRPr>
            </a:lvl1pPr>
            <a:lvl2pPr marL="0" indent="-180000">
              <a:lnSpc>
                <a:spcPct val="130000"/>
              </a:lnSpc>
              <a:spcBef>
                <a:spcPts val="0"/>
              </a:spcBef>
              <a:buFont typeface="Arial"/>
              <a:buChar char="•"/>
              <a:defRPr sz="1500">
                <a:solidFill>
                  <a:srgbClr val="FFFFFF"/>
                </a:solidFill>
                <a:latin typeface="Arial"/>
                <a:cs typeface="Arial"/>
              </a:defRPr>
            </a:lvl2pPr>
            <a:lvl3pPr marL="540000" indent="-180000">
              <a:lnSpc>
                <a:spcPct val="130000"/>
              </a:lnSpc>
              <a:spcBef>
                <a:spcPts val="0"/>
              </a:spcBef>
              <a:defRPr sz="1500" b="0" i="0">
                <a:solidFill>
                  <a:srgbClr val="FFFFFF"/>
                </a:solidFill>
                <a:latin typeface="Arial"/>
                <a:cs typeface="Arial"/>
              </a:defRPr>
            </a:lvl3pPr>
            <a:lvl4pPr marL="900000" indent="-180000">
              <a:lnSpc>
                <a:spcPct val="130000"/>
              </a:lnSpc>
              <a:spcBef>
                <a:spcPts val="0"/>
              </a:spcBef>
              <a:buFont typeface="Arial"/>
              <a:buChar char="•"/>
              <a:defRPr sz="1500" b="0" i="0">
                <a:solidFill>
                  <a:srgbClr val="FFFFFF"/>
                </a:solidFill>
                <a:latin typeface="Arial"/>
                <a:cs typeface="Arial"/>
              </a:defRPr>
            </a:lvl4pPr>
            <a:lvl5pPr marL="1260000" indent="-180000">
              <a:lnSpc>
                <a:spcPct val="130000"/>
              </a:lnSpc>
              <a:spcBef>
                <a:spcPts val="0"/>
              </a:spcBef>
              <a:buFont typeface="Arial"/>
              <a:buChar char="•"/>
              <a:defRPr sz="1500" b="0" i="0">
                <a:solidFill>
                  <a:srgbClr val="FFFFFF"/>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9F301CE3-3085-B645-9614-A980B513451B}"/>
              </a:ext>
            </a:extLst>
          </p:cNvPr>
          <p:cNvSpPr>
            <a:spLocks noGrp="1"/>
          </p:cNvSpPr>
          <p:nvPr>
            <p:ph type="title"/>
          </p:nvPr>
        </p:nvSpPr>
        <p:spPr>
          <a:xfrm>
            <a:off x="438954" y="411510"/>
            <a:ext cx="7949470" cy="648071"/>
          </a:xfrm>
          <a:prstGeom prst="rect">
            <a:avLst/>
          </a:prstGeom>
        </p:spPr>
        <p:txBody>
          <a:bodyPr lIns="0" tIns="0" rIns="0" bIns="0"/>
          <a:lstStyle>
            <a:lvl1pPr algn="l">
              <a:lnSpc>
                <a:spcPts val="2100"/>
              </a:lnSpc>
              <a:defRPr sz="2100" b="1">
                <a:solidFill>
                  <a:schemeClr val="tx1">
                    <a:lumMod val="10000"/>
                    <a:lumOff val="90000"/>
                  </a:schemeClr>
                </a:solidFill>
              </a:defRPr>
            </a:lvl1pPr>
          </a:lstStyle>
          <a:p>
            <a:r>
              <a:rPr lang="en-US"/>
              <a:t>Click to edit Master title style</a:t>
            </a:r>
            <a:endParaRPr lang="en-US" dirty="0"/>
          </a:p>
        </p:txBody>
      </p:sp>
    </p:spTree>
    <p:extLst>
      <p:ext uri="{BB962C8B-B14F-4D97-AF65-F5344CB8AC3E}">
        <p14:creationId xmlns:p14="http://schemas.microsoft.com/office/powerpoint/2010/main" val="1539285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2" name="Picture 1" descr="UBC_2016_Signature_Wide_282.png">
            <a:extLst>
              <a:ext uri="{FF2B5EF4-FFF2-40B4-BE49-F238E27FC236}">
                <a16:creationId xmlns:a16="http://schemas.microsoft.com/office/drawing/2014/main" id="{33DD662E-8631-024E-8FE3-BD3FF7284D6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9738" y="1439863"/>
            <a:ext cx="4770437"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8767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988" r:id="rId1"/>
    <p:sldLayoutId id="2147484989" r:id="rId2"/>
    <p:sldLayoutId id="2147484990" r:id="rId3"/>
    <p:sldLayoutId id="2147484991" r:id="rId4"/>
    <p:sldLayoutId id="2147484992" r:id="rId5"/>
    <p:sldLayoutId id="2147484993" r:id="rId6"/>
    <p:sldLayoutId id="2147484994" r:id="rId7"/>
    <p:sldLayoutId id="2147484995" r:id="rId8"/>
    <p:sldLayoutId id="2147484996" r:id="rId9"/>
    <p:sldLayoutId id="2147484997" r:id="rId10"/>
  </p:sldLayoutIdLst>
  <p:txStyles>
    <p:titleStyle>
      <a:lvl1pPr algn="ctr" defTabSz="457200" rtl="0" eaLnBrk="1" fontAlgn="base" hangingPunct="1">
        <a:spcBef>
          <a:spcPct val="0"/>
        </a:spcBef>
        <a:spcAft>
          <a:spcPct val="0"/>
        </a:spcAft>
        <a:defRPr sz="4400" kern="1200">
          <a:solidFill>
            <a:schemeClr val="tx1"/>
          </a:solidFill>
          <a:latin typeface="+mj-lt"/>
          <a:ea typeface="MS PGothic" panose="020B0600070205080204" pitchFamily="34" charset="-128"/>
          <a:cs typeface="ＭＳ Ｐゴシック"/>
        </a:defRPr>
      </a:lvl1pPr>
      <a:lvl2pPr algn="ctr" defTabSz="457200" rtl="0" eaLnBrk="1" fontAlgn="base" hangingPunct="1">
        <a:spcBef>
          <a:spcPct val="0"/>
        </a:spcBef>
        <a:spcAft>
          <a:spcPct val="0"/>
        </a:spcAft>
        <a:defRPr sz="4400">
          <a:solidFill>
            <a:schemeClr val="tx1"/>
          </a:solidFill>
          <a:latin typeface="Arial" charset="0"/>
          <a:ea typeface="MS PGothic" panose="020B0600070205080204" pitchFamily="34" charset="-128"/>
          <a:cs typeface="ＭＳ Ｐゴシック"/>
        </a:defRPr>
      </a:lvl2pPr>
      <a:lvl3pPr algn="ctr" defTabSz="457200" rtl="0" eaLnBrk="1" fontAlgn="base" hangingPunct="1">
        <a:spcBef>
          <a:spcPct val="0"/>
        </a:spcBef>
        <a:spcAft>
          <a:spcPct val="0"/>
        </a:spcAft>
        <a:defRPr sz="4400">
          <a:solidFill>
            <a:schemeClr val="tx1"/>
          </a:solidFill>
          <a:latin typeface="Arial" charset="0"/>
          <a:ea typeface="MS PGothic" panose="020B0600070205080204" pitchFamily="34" charset="-128"/>
          <a:cs typeface="ＭＳ Ｐゴシック"/>
        </a:defRPr>
      </a:lvl3pPr>
      <a:lvl4pPr algn="ctr" defTabSz="457200" rtl="0" eaLnBrk="1" fontAlgn="base" hangingPunct="1">
        <a:spcBef>
          <a:spcPct val="0"/>
        </a:spcBef>
        <a:spcAft>
          <a:spcPct val="0"/>
        </a:spcAft>
        <a:defRPr sz="4400">
          <a:solidFill>
            <a:schemeClr val="tx1"/>
          </a:solidFill>
          <a:latin typeface="Arial" charset="0"/>
          <a:ea typeface="MS PGothic" panose="020B0600070205080204" pitchFamily="34" charset="-128"/>
          <a:cs typeface="ＭＳ Ｐゴシック"/>
        </a:defRPr>
      </a:lvl4pPr>
      <a:lvl5pPr algn="ctr" defTabSz="457200" rtl="0" eaLnBrk="1" fontAlgn="base" hangingPunct="1">
        <a:spcBef>
          <a:spcPct val="0"/>
        </a:spcBef>
        <a:spcAft>
          <a:spcPct val="0"/>
        </a:spcAft>
        <a:defRPr sz="4400">
          <a:solidFill>
            <a:schemeClr val="tx1"/>
          </a:solidFill>
          <a:latin typeface="Arial" charset="0"/>
          <a:ea typeface="MS PGothic" panose="020B0600070205080204" pitchFamily="34" charset="-128"/>
          <a:cs typeface="ＭＳ Ｐゴシック"/>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128"/>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ＭＳ Ｐゴシック"/>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ＭＳ Ｐゴシック"/>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ＭＳ Ｐゴシック"/>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37CBE7-58C6-E568-8D6D-0D3BDD6A604F}"/>
              </a:ext>
            </a:extLst>
          </p:cNvPr>
          <p:cNvSpPr>
            <a:spLocks noGrp="1"/>
          </p:cNvSpPr>
          <p:nvPr>
            <p:ph type="body" sz="quarter" idx="12"/>
          </p:nvPr>
        </p:nvSpPr>
        <p:spPr/>
        <p:txBody>
          <a:bodyPr/>
          <a:lstStyle/>
          <a:p>
            <a:r>
              <a:rPr lang="en-CA" dirty="0"/>
              <a:t>Gregg Eschelmuller	</a:t>
            </a:r>
          </a:p>
        </p:txBody>
      </p:sp>
      <p:sp>
        <p:nvSpPr>
          <p:cNvPr id="3" name="Text Placeholder 2">
            <a:extLst>
              <a:ext uri="{FF2B5EF4-FFF2-40B4-BE49-F238E27FC236}">
                <a16:creationId xmlns:a16="http://schemas.microsoft.com/office/drawing/2014/main" id="{F0DD38D0-72FF-B571-6442-4D53B07E4D0D}"/>
              </a:ext>
            </a:extLst>
          </p:cNvPr>
          <p:cNvSpPr>
            <a:spLocks noGrp="1"/>
          </p:cNvSpPr>
          <p:nvPr>
            <p:ph type="body" sz="quarter" idx="13"/>
          </p:nvPr>
        </p:nvSpPr>
        <p:spPr/>
        <p:txBody>
          <a:bodyPr/>
          <a:lstStyle/>
          <a:p>
            <a:r>
              <a:rPr lang="en-CA" dirty="0"/>
              <a:t>482D</a:t>
            </a:r>
          </a:p>
        </p:txBody>
      </p:sp>
      <p:sp>
        <p:nvSpPr>
          <p:cNvPr id="4" name="Title 3">
            <a:extLst>
              <a:ext uri="{FF2B5EF4-FFF2-40B4-BE49-F238E27FC236}">
                <a16:creationId xmlns:a16="http://schemas.microsoft.com/office/drawing/2014/main" id="{DBD1E4CD-1B7F-2B2F-F42E-E725DB603F79}"/>
              </a:ext>
            </a:extLst>
          </p:cNvPr>
          <p:cNvSpPr>
            <a:spLocks noGrp="1"/>
          </p:cNvSpPr>
          <p:nvPr>
            <p:ph type="title"/>
          </p:nvPr>
        </p:nvSpPr>
        <p:spPr>
          <a:xfrm>
            <a:off x="365587" y="1141558"/>
            <a:ext cx="6942717" cy="1574208"/>
          </a:xfrm>
        </p:spPr>
        <p:txBody>
          <a:bodyPr/>
          <a:lstStyle/>
          <a:p>
            <a:r>
              <a:rPr lang="en-CA" dirty="0"/>
              <a:t>Misalignment of proprioceptive and visual estimates of limb position</a:t>
            </a:r>
          </a:p>
        </p:txBody>
      </p:sp>
    </p:spTree>
    <p:extLst>
      <p:ext uri="{BB962C8B-B14F-4D97-AF65-F5344CB8AC3E}">
        <p14:creationId xmlns:p14="http://schemas.microsoft.com/office/powerpoint/2010/main" val="1078870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24C7B4-ABA1-0C00-9237-A5228D6A41FF}"/>
              </a:ext>
            </a:extLst>
          </p:cNvPr>
          <p:cNvSpPr>
            <a:spLocks noGrp="1"/>
          </p:cNvSpPr>
          <p:nvPr>
            <p:ph type="body" sz="quarter" idx="13"/>
          </p:nvPr>
        </p:nvSpPr>
        <p:spPr>
          <a:xfrm>
            <a:off x="438954" y="1059582"/>
            <a:ext cx="4349070" cy="3697288"/>
          </a:xfrm>
        </p:spPr>
        <p:txBody>
          <a:bodyPr/>
          <a:lstStyle/>
          <a:p>
            <a:pPr marL="285750" indent="-285750">
              <a:buFont typeface="Arial" panose="020B0604020202020204" pitchFamily="34" charset="0"/>
              <a:buChar char="•"/>
            </a:pPr>
            <a:r>
              <a:rPr lang="en-CA" dirty="0"/>
              <a:t>When participants are asked to move their unseen hand to a target, we commonly see a bias in end point. More specifically, in joint extension tasks, participants tend to undershoot the target.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Indicating, our proprioceptive estimate of the hand is misaligned with our visual estimate of the hand.</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We have seen this in many studies in our lab (e.g. Grose et al., 2022; Eschelmuller et al., 2023; Eschelmuller et al., in prep)</a:t>
            </a:r>
          </a:p>
        </p:txBody>
      </p:sp>
      <p:sp>
        <p:nvSpPr>
          <p:cNvPr id="3" name="Title 2">
            <a:extLst>
              <a:ext uri="{FF2B5EF4-FFF2-40B4-BE49-F238E27FC236}">
                <a16:creationId xmlns:a16="http://schemas.microsoft.com/office/drawing/2014/main" id="{7A277AAA-CBB0-589C-8A31-5E89D58B69AE}"/>
              </a:ext>
            </a:extLst>
          </p:cNvPr>
          <p:cNvSpPr>
            <a:spLocks noGrp="1"/>
          </p:cNvSpPr>
          <p:nvPr>
            <p:ph type="title"/>
          </p:nvPr>
        </p:nvSpPr>
        <p:spPr/>
        <p:txBody>
          <a:bodyPr/>
          <a:lstStyle/>
          <a:p>
            <a:r>
              <a:rPr lang="en-CA" dirty="0"/>
              <a:t>Bias in targeting tasks</a:t>
            </a:r>
          </a:p>
        </p:txBody>
      </p:sp>
      <p:pic>
        <p:nvPicPr>
          <p:cNvPr id="6" name="Picture 5">
            <a:extLst>
              <a:ext uri="{FF2B5EF4-FFF2-40B4-BE49-F238E27FC236}">
                <a16:creationId xmlns:a16="http://schemas.microsoft.com/office/drawing/2014/main" id="{8160324D-CD49-8F52-C04F-EC9012D6C80A}"/>
              </a:ext>
            </a:extLst>
          </p:cNvPr>
          <p:cNvPicPr>
            <a:picLocks noChangeAspect="1"/>
          </p:cNvPicPr>
          <p:nvPr/>
        </p:nvPicPr>
        <p:blipFill>
          <a:blip r:embed="rId2"/>
          <a:stretch>
            <a:fillRect/>
          </a:stretch>
        </p:blipFill>
        <p:spPr>
          <a:xfrm>
            <a:off x="4932042" y="786399"/>
            <a:ext cx="2597643" cy="4131243"/>
          </a:xfrm>
          <a:prstGeom prst="rect">
            <a:avLst/>
          </a:prstGeom>
        </p:spPr>
      </p:pic>
    </p:spTree>
    <p:extLst>
      <p:ext uri="{BB962C8B-B14F-4D97-AF65-F5344CB8AC3E}">
        <p14:creationId xmlns:p14="http://schemas.microsoft.com/office/powerpoint/2010/main" val="304964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2B197B9-ECFD-76EE-A8AA-C37A129C87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3608" y="1903770"/>
            <a:ext cx="6480720" cy="3240360"/>
          </a:xfrm>
          <a:prstGeom prst="rect">
            <a:avLst/>
          </a:prstGeom>
        </p:spPr>
      </p:pic>
      <p:sp>
        <p:nvSpPr>
          <p:cNvPr id="2" name="Text Placeholder 1">
            <a:extLst>
              <a:ext uri="{FF2B5EF4-FFF2-40B4-BE49-F238E27FC236}">
                <a16:creationId xmlns:a16="http://schemas.microsoft.com/office/drawing/2014/main" id="{BD726734-3443-7A87-B3CA-8185476F2D9C}"/>
              </a:ext>
            </a:extLst>
          </p:cNvPr>
          <p:cNvSpPr>
            <a:spLocks noGrp="1"/>
          </p:cNvSpPr>
          <p:nvPr>
            <p:ph type="body" sz="quarter" idx="13"/>
          </p:nvPr>
        </p:nvSpPr>
        <p:spPr/>
        <p:txBody>
          <a:bodyPr/>
          <a:lstStyle/>
          <a:p>
            <a:pPr marL="285750" indent="-285750">
              <a:buFont typeface="Arial" panose="020B0604020202020204" pitchFamily="34" charset="0"/>
              <a:buChar char="•"/>
            </a:pPr>
            <a:r>
              <a:rPr lang="en-CA" dirty="0"/>
              <a:t>Previous work typically only uses trials without vision </a:t>
            </a:r>
            <a:r>
              <a:rPr lang="en-CA"/>
              <a:t>of the </a:t>
            </a:r>
            <a:r>
              <a:rPr lang="en-CA" dirty="0"/>
              <a:t>hand. However, when participants receive vision of the hand and then it is removed, the display a phenomena known as proprioceptive drift.</a:t>
            </a:r>
          </a:p>
        </p:txBody>
      </p:sp>
      <p:sp>
        <p:nvSpPr>
          <p:cNvPr id="3" name="Title 2">
            <a:extLst>
              <a:ext uri="{FF2B5EF4-FFF2-40B4-BE49-F238E27FC236}">
                <a16:creationId xmlns:a16="http://schemas.microsoft.com/office/drawing/2014/main" id="{BF8BA083-981D-C11C-B1B2-D2F7AB882B22}"/>
              </a:ext>
            </a:extLst>
          </p:cNvPr>
          <p:cNvSpPr>
            <a:spLocks noGrp="1"/>
          </p:cNvSpPr>
          <p:nvPr>
            <p:ph type="title"/>
          </p:nvPr>
        </p:nvSpPr>
        <p:spPr/>
        <p:txBody>
          <a:bodyPr/>
          <a:lstStyle/>
          <a:p>
            <a:r>
              <a:rPr lang="en-CA" dirty="0"/>
              <a:t>Previous results</a:t>
            </a:r>
          </a:p>
        </p:txBody>
      </p:sp>
    </p:spTree>
    <p:extLst>
      <p:ext uri="{BB962C8B-B14F-4D97-AF65-F5344CB8AC3E}">
        <p14:creationId xmlns:p14="http://schemas.microsoft.com/office/powerpoint/2010/main" val="1100997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A9EF0A-61A8-0D73-3900-E1FCB763B34E}"/>
              </a:ext>
            </a:extLst>
          </p:cNvPr>
          <p:cNvSpPr>
            <a:spLocks noGrp="1"/>
          </p:cNvSpPr>
          <p:nvPr>
            <p:ph type="body" sz="quarter" idx="13"/>
          </p:nvPr>
        </p:nvSpPr>
        <p:spPr>
          <a:xfrm>
            <a:off x="438954" y="1347614"/>
            <a:ext cx="7661438" cy="3744416"/>
          </a:xfrm>
        </p:spPr>
        <p:txBody>
          <a:bodyPr/>
          <a:lstStyle/>
          <a:p>
            <a:pPr marL="285750" indent="-285750">
              <a:buFont typeface="Arial" panose="020B0604020202020204" pitchFamily="34" charset="0"/>
              <a:buChar char="•"/>
            </a:pPr>
            <a:r>
              <a:rPr lang="en-CA" dirty="0"/>
              <a:t>Built a Bayesian model to explain this ‘drift’ behaviour.</a:t>
            </a:r>
          </a:p>
          <a:p>
            <a:pPr marL="285750" indent="-285750">
              <a:buFont typeface="Arial" panose="020B0604020202020204" pitchFamily="34" charset="0"/>
              <a:buChar char="•"/>
            </a:pPr>
            <a:r>
              <a:rPr lang="en-CA" dirty="0"/>
              <a:t>They argue a few key components of sensory integration in this type of task:</a:t>
            </a:r>
          </a:p>
          <a:p>
            <a:pPr marL="825750" lvl="2" indent="-285750"/>
            <a:r>
              <a:rPr lang="en-CA" b="1" dirty="0"/>
              <a:t>When vision is present, proprioceptive and vision are integrated in an optimal way (Bayesian cue combination)</a:t>
            </a:r>
          </a:p>
        </p:txBody>
      </p:sp>
      <p:sp>
        <p:nvSpPr>
          <p:cNvPr id="3" name="Title 2">
            <a:extLst>
              <a:ext uri="{FF2B5EF4-FFF2-40B4-BE49-F238E27FC236}">
                <a16:creationId xmlns:a16="http://schemas.microsoft.com/office/drawing/2014/main" id="{8E7C6AF0-4A94-6543-7922-FD4B5C72CB65}"/>
              </a:ext>
            </a:extLst>
          </p:cNvPr>
          <p:cNvSpPr>
            <a:spLocks noGrp="1"/>
          </p:cNvSpPr>
          <p:nvPr>
            <p:ph type="title"/>
          </p:nvPr>
        </p:nvSpPr>
        <p:spPr/>
        <p:txBody>
          <a:bodyPr/>
          <a:lstStyle/>
          <a:p>
            <a:r>
              <a:rPr lang="en-CA" dirty="0" err="1"/>
              <a:t>Smeets</a:t>
            </a:r>
            <a:r>
              <a:rPr lang="en-CA" dirty="0"/>
              <a:t> et al., (2006) – Sensory integration does not lead to sensory recalibration</a:t>
            </a:r>
          </a:p>
        </p:txBody>
      </p:sp>
    </p:spTree>
    <p:extLst>
      <p:ext uri="{BB962C8B-B14F-4D97-AF65-F5344CB8AC3E}">
        <p14:creationId xmlns:p14="http://schemas.microsoft.com/office/powerpoint/2010/main" val="4020531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EDA9EF0A-61A8-0D73-3900-E1FCB763B34E}"/>
                  </a:ext>
                </a:extLst>
              </p:cNvPr>
              <p:cNvSpPr>
                <a:spLocks noGrp="1"/>
              </p:cNvSpPr>
              <p:nvPr>
                <p:ph type="body" sz="quarter" idx="13"/>
              </p:nvPr>
            </p:nvSpPr>
            <p:spPr>
              <a:xfrm>
                <a:off x="438954" y="1032721"/>
                <a:ext cx="7661438" cy="3744416"/>
              </a:xfrm>
            </p:spPr>
            <p:txBody>
              <a:bodyPr/>
              <a:lstStyle/>
              <a:p>
                <a:pPr marL="285750" lvl="1" indent="-285750"/>
                <a:r>
                  <a:rPr lang="en-CA" dirty="0"/>
                  <a:t>When vision is present, proprioceptive and vision are integrated in an optimal way (Bayesian cue combination)</a:t>
                </a:r>
                <a14:m>
                  <m:oMath xmlns:m="http://schemas.openxmlformats.org/officeDocument/2006/math">
                    <m:r>
                      <a:rPr lang="en-CA" b="0" i="1" smtClean="0">
                        <a:latin typeface="Cambria Math" panose="02040503050406030204" pitchFamily="18" charset="0"/>
                      </a:rPr>
                      <m:t> </m:t>
                    </m:r>
                  </m:oMath>
                </a14:m>
                <a:endParaRPr lang="en-CA" dirty="0"/>
              </a:p>
            </p:txBody>
          </p:sp>
        </mc:Choice>
        <mc:Fallback>
          <p:sp>
            <p:nvSpPr>
              <p:cNvPr id="2" name="Text Placeholder 1">
                <a:extLst>
                  <a:ext uri="{FF2B5EF4-FFF2-40B4-BE49-F238E27FC236}">
                    <a16:creationId xmlns:a16="http://schemas.microsoft.com/office/drawing/2014/main" id="{EDA9EF0A-61A8-0D73-3900-E1FCB763B34E}"/>
                  </a:ext>
                </a:extLst>
              </p:cNvPr>
              <p:cNvSpPr>
                <a:spLocks noGrp="1" noRot="1" noChangeAspect="1" noMove="1" noResize="1" noEditPoints="1" noAdjustHandles="1" noChangeArrowheads="1" noChangeShapeType="1" noTextEdit="1"/>
              </p:cNvSpPr>
              <p:nvPr>
                <p:ph type="body" sz="quarter" idx="13"/>
              </p:nvPr>
            </p:nvSpPr>
            <p:spPr>
              <a:xfrm>
                <a:off x="438954" y="1032721"/>
                <a:ext cx="7661438" cy="3744416"/>
              </a:xfrm>
              <a:blipFill>
                <a:blip r:embed="rId2"/>
                <a:stretch>
                  <a:fillRect l="-1432" t="-325"/>
                </a:stretch>
              </a:blipFill>
            </p:spPr>
            <p:txBody>
              <a:bodyPr/>
              <a:lstStyle/>
              <a:p>
                <a:r>
                  <a:rPr lang="en-CA">
                    <a:noFill/>
                  </a:rPr>
                  <a:t> </a:t>
                </a:r>
              </a:p>
            </p:txBody>
          </p:sp>
        </mc:Fallback>
      </mc:AlternateContent>
      <p:sp>
        <p:nvSpPr>
          <p:cNvPr id="3" name="Title 2">
            <a:extLst>
              <a:ext uri="{FF2B5EF4-FFF2-40B4-BE49-F238E27FC236}">
                <a16:creationId xmlns:a16="http://schemas.microsoft.com/office/drawing/2014/main" id="{8E7C6AF0-4A94-6543-7922-FD4B5C72CB65}"/>
              </a:ext>
            </a:extLst>
          </p:cNvPr>
          <p:cNvSpPr>
            <a:spLocks noGrp="1"/>
          </p:cNvSpPr>
          <p:nvPr>
            <p:ph type="title"/>
          </p:nvPr>
        </p:nvSpPr>
        <p:spPr/>
        <p:txBody>
          <a:bodyPr/>
          <a:lstStyle/>
          <a:p>
            <a:r>
              <a:rPr lang="en-CA" dirty="0" err="1"/>
              <a:t>Smeets</a:t>
            </a:r>
            <a:r>
              <a:rPr lang="en-CA" dirty="0"/>
              <a:t> et al., (2006)</a:t>
            </a:r>
          </a:p>
        </p:txBody>
      </p:sp>
      <p:pic>
        <p:nvPicPr>
          <p:cNvPr id="7" name="Graphic 6">
            <a:extLst>
              <a:ext uri="{FF2B5EF4-FFF2-40B4-BE49-F238E27FC236}">
                <a16:creationId xmlns:a16="http://schemas.microsoft.com/office/drawing/2014/main" id="{D61B829A-A594-B0B0-467B-93A2ACD823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11760" y="1888430"/>
            <a:ext cx="3781425" cy="790575"/>
          </a:xfrm>
          <a:prstGeom prst="rect">
            <a:avLst/>
          </a:prstGeom>
        </p:spPr>
      </p:pic>
      <p:pic>
        <p:nvPicPr>
          <p:cNvPr id="11" name="Graphic 10">
            <a:extLst>
              <a:ext uri="{FF2B5EF4-FFF2-40B4-BE49-F238E27FC236}">
                <a16:creationId xmlns:a16="http://schemas.microsoft.com/office/drawing/2014/main" id="{B1994592-0B36-CD47-00D7-E4A07195D77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86112" y="3442321"/>
            <a:ext cx="2771775" cy="285750"/>
          </a:xfrm>
          <a:prstGeom prst="rect">
            <a:avLst/>
          </a:prstGeom>
        </p:spPr>
      </p:pic>
    </p:spTree>
    <p:extLst>
      <p:ext uri="{BB962C8B-B14F-4D97-AF65-F5344CB8AC3E}">
        <p14:creationId xmlns:p14="http://schemas.microsoft.com/office/powerpoint/2010/main" val="643591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A9EF0A-61A8-0D73-3900-E1FCB763B34E}"/>
              </a:ext>
            </a:extLst>
          </p:cNvPr>
          <p:cNvSpPr>
            <a:spLocks noGrp="1"/>
          </p:cNvSpPr>
          <p:nvPr>
            <p:ph type="body" sz="quarter" idx="13"/>
          </p:nvPr>
        </p:nvSpPr>
        <p:spPr>
          <a:xfrm>
            <a:off x="438954" y="1347614"/>
            <a:ext cx="7661438" cy="3744416"/>
          </a:xfrm>
        </p:spPr>
        <p:txBody>
          <a:bodyPr/>
          <a:lstStyle/>
          <a:p>
            <a:pPr marL="285750" indent="-285750">
              <a:buFont typeface="Arial" panose="020B0604020202020204" pitchFamily="34" charset="0"/>
              <a:buChar char="•"/>
            </a:pPr>
            <a:r>
              <a:rPr lang="en-CA" dirty="0"/>
              <a:t>Built a Bayesian model to explain this ‘drift’ behaviour.</a:t>
            </a:r>
          </a:p>
          <a:p>
            <a:pPr marL="285750" indent="-285750">
              <a:buFont typeface="Arial" panose="020B0604020202020204" pitchFamily="34" charset="0"/>
              <a:buChar char="•"/>
            </a:pPr>
            <a:r>
              <a:rPr lang="en-CA" dirty="0"/>
              <a:t>They argue a few key components of sensory integration in this type of task:</a:t>
            </a:r>
          </a:p>
          <a:p>
            <a:pPr marL="825750" lvl="2" indent="-285750"/>
            <a:r>
              <a:rPr lang="en-CA" dirty="0"/>
              <a:t>When vision is present, proprioceptive and vision are integrated in an optimal way (Bayesian cue combination)</a:t>
            </a:r>
          </a:p>
          <a:p>
            <a:pPr marL="825750" lvl="2" indent="-285750"/>
            <a:r>
              <a:rPr lang="en-CA" b="1" dirty="0"/>
              <a:t>When moving to a target, we have a visual and a proprioceptive estimate of both our hand and the target.</a:t>
            </a:r>
          </a:p>
        </p:txBody>
      </p:sp>
      <p:sp>
        <p:nvSpPr>
          <p:cNvPr id="3" name="Title 2">
            <a:extLst>
              <a:ext uri="{FF2B5EF4-FFF2-40B4-BE49-F238E27FC236}">
                <a16:creationId xmlns:a16="http://schemas.microsoft.com/office/drawing/2014/main" id="{8E7C6AF0-4A94-6543-7922-FD4B5C72CB65}"/>
              </a:ext>
            </a:extLst>
          </p:cNvPr>
          <p:cNvSpPr>
            <a:spLocks noGrp="1"/>
          </p:cNvSpPr>
          <p:nvPr>
            <p:ph type="title"/>
          </p:nvPr>
        </p:nvSpPr>
        <p:spPr/>
        <p:txBody>
          <a:bodyPr/>
          <a:lstStyle/>
          <a:p>
            <a:r>
              <a:rPr lang="en-CA" dirty="0" err="1"/>
              <a:t>Smeets</a:t>
            </a:r>
            <a:r>
              <a:rPr lang="en-CA" dirty="0"/>
              <a:t> et al., (2006) – Sensory integration does not lead to sensory recalibration</a:t>
            </a:r>
          </a:p>
        </p:txBody>
      </p:sp>
    </p:spTree>
    <p:extLst>
      <p:ext uri="{BB962C8B-B14F-4D97-AF65-F5344CB8AC3E}">
        <p14:creationId xmlns:p14="http://schemas.microsoft.com/office/powerpoint/2010/main" val="829566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A9EF0A-61A8-0D73-3900-E1FCB763B34E}"/>
              </a:ext>
            </a:extLst>
          </p:cNvPr>
          <p:cNvSpPr>
            <a:spLocks noGrp="1"/>
          </p:cNvSpPr>
          <p:nvPr>
            <p:ph type="body" sz="quarter" idx="13"/>
          </p:nvPr>
        </p:nvSpPr>
        <p:spPr>
          <a:xfrm>
            <a:off x="438954" y="1347614"/>
            <a:ext cx="7661438" cy="3744416"/>
          </a:xfrm>
        </p:spPr>
        <p:txBody>
          <a:bodyPr/>
          <a:lstStyle/>
          <a:p>
            <a:pPr marL="285750" indent="-285750">
              <a:buFont typeface="Arial" panose="020B0604020202020204" pitchFamily="34" charset="0"/>
              <a:buChar char="•"/>
            </a:pPr>
            <a:r>
              <a:rPr lang="en-CA" dirty="0"/>
              <a:t>Built a Bayesian model to explain this ‘drift’ behaviour.</a:t>
            </a:r>
          </a:p>
          <a:p>
            <a:pPr marL="285750" indent="-285750">
              <a:buFont typeface="Arial" panose="020B0604020202020204" pitchFamily="34" charset="0"/>
              <a:buChar char="•"/>
            </a:pPr>
            <a:r>
              <a:rPr lang="en-CA" dirty="0"/>
              <a:t>They argue a few key components of sensory integration in this type of task:</a:t>
            </a:r>
          </a:p>
          <a:p>
            <a:pPr marL="825750" lvl="2" indent="-285750"/>
            <a:r>
              <a:rPr lang="en-CA" dirty="0"/>
              <a:t>When vision is present, proprioceptive and vision are integrated in an optimal way (Bayesian cue combination)</a:t>
            </a:r>
          </a:p>
          <a:p>
            <a:pPr marL="825750" lvl="2" indent="-285750"/>
            <a:r>
              <a:rPr lang="en-CA" dirty="0"/>
              <a:t>When moving to a target, we have a visual and a proprioceptive estimate of both our hand and the target.</a:t>
            </a:r>
          </a:p>
          <a:p>
            <a:pPr marL="825750" lvl="2" indent="-285750"/>
            <a:r>
              <a:rPr lang="en-CA" dirty="0"/>
              <a:t>When vision is removed, our proprioceptive estimate of the target remains the same as it is relative to our hand. However, when we make movements, the object’s position relative to the hand becomes less precise.</a:t>
            </a:r>
          </a:p>
          <a:p>
            <a:pPr marL="825750" lvl="2" indent="-285750"/>
            <a:r>
              <a:rPr lang="en-CA" dirty="0"/>
              <a:t>Thus, when movements are made without vision, the hand will drift towards our proprioceptive estimate of the hand and the target will drift toward the visual estimate of the target. Because these two estimates are not aligned, drift occurs.</a:t>
            </a:r>
          </a:p>
        </p:txBody>
      </p:sp>
      <p:sp>
        <p:nvSpPr>
          <p:cNvPr id="3" name="Title 2">
            <a:extLst>
              <a:ext uri="{FF2B5EF4-FFF2-40B4-BE49-F238E27FC236}">
                <a16:creationId xmlns:a16="http://schemas.microsoft.com/office/drawing/2014/main" id="{8E7C6AF0-4A94-6543-7922-FD4B5C72CB65}"/>
              </a:ext>
            </a:extLst>
          </p:cNvPr>
          <p:cNvSpPr>
            <a:spLocks noGrp="1"/>
          </p:cNvSpPr>
          <p:nvPr>
            <p:ph type="title"/>
          </p:nvPr>
        </p:nvSpPr>
        <p:spPr/>
        <p:txBody>
          <a:bodyPr/>
          <a:lstStyle/>
          <a:p>
            <a:r>
              <a:rPr lang="en-CA" dirty="0" err="1"/>
              <a:t>Smeets</a:t>
            </a:r>
            <a:r>
              <a:rPr lang="en-CA" dirty="0"/>
              <a:t> et al., (2006) – Sensory integration does not lead to sensory recalibration</a:t>
            </a:r>
          </a:p>
        </p:txBody>
      </p:sp>
    </p:spTree>
    <p:extLst>
      <p:ext uri="{BB962C8B-B14F-4D97-AF65-F5344CB8AC3E}">
        <p14:creationId xmlns:p14="http://schemas.microsoft.com/office/powerpoint/2010/main" val="421469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D17FF2-3609-EF70-4910-CF42B45F47D4}"/>
              </a:ext>
            </a:extLst>
          </p:cNvPr>
          <p:cNvSpPr>
            <a:spLocks noGrp="1"/>
          </p:cNvSpPr>
          <p:nvPr>
            <p:ph type="title"/>
          </p:nvPr>
        </p:nvSpPr>
        <p:spPr/>
        <p:txBody>
          <a:bodyPr/>
          <a:lstStyle/>
          <a:p>
            <a:r>
              <a:rPr lang="en-CA" dirty="0" err="1"/>
              <a:t>Smeets</a:t>
            </a:r>
            <a:r>
              <a:rPr lang="en-CA" dirty="0"/>
              <a:t> et al., (2006)</a:t>
            </a:r>
          </a:p>
        </p:txBody>
      </p:sp>
      <p:pic>
        <p:nvPicPr>
          <p:cNvPr id="5" name="Picture 4">
            <a:extLst>
              <a:ext uri="{FF2B5EF4-FFF2-40B4-BE49-F238E27FC236}">
                <a16:creationId xmlns:a16="http://schemas.microsoft.com/office/drawing/2014/main" id="{0DFFF7B6-329A-CC12-F77C-D1FBE903FEE3}"/>
              </a:ext>
            </a:extLst>
          </p:cNvPr>
          <p:cNvPicPr>
            <a:picLocks noChangeAspect="1"/>
          </p:cNvPicPr>
          <p:nvPr/>
        </p:nvPicPr>
        <p:blipFill>
          <a:blip r:embed="rId2"/>
          <a:stretch>
            <a:fillRect/>
          </a:stretch>
        </p:blipFill>
        <p:spPr>
          <a:xfrm>
            <a:off x="1619672" y="938560"/>
            <a:ext cx="4951085" cy="3867894"/>
          </a:xfrm>
          <a:prstGeom prst="rect">
            <a:avLst/>
          </a:prstGeom>
        </p:spPr>
      </p:pic>
    </p:spTree>
    <p:extLst>
      <p:ext uri="{BB962C8B-B14F-4D97-AF65-F5344CB8AC3E}">
        <p14:creationId xmlns:p14="http://schemas.microsoft.com/office/powerpoint/2010/main" val="2368326622"/>
      </p:ext>
    </p:extLst>
  </p:cSld>
  <p:clrMapOvr>
    <a:masterClrMapping/>
  </p:clrMapOvr>
</p:sld>
</file>

<file path=ppt/theme/theme1.xml><?xml version="1.0" encoding="utf-8"?>
<a:theme xmlns:a="http://schemas.openxmlformats.org/drawingml/2006/main" name="Office Theme">
  <a:themeElements>
    <a:clrScheme name="UBC Brand 1">
      <a:dk1>
        <a:srgbClr val="002040"/>
      </a:dk1>
      <a:lt1>
        <a:sysClr val="window" lastClr="FFFFFF"/>
      </a:lt1>
      <a:dk2>
        <a:srgbClr val="486B7F"/>
      </a:dk2>
      <a:lt2>
        <a:srgbClr val="EEECE1"/>
      </a:lt2>
      <a:accent1>
        <a:srgbClr val="002040"/>
      </a:accent1>
      <a:accent2>
        <a:srgbClr val="2E526B"/>
      </a:accent2>
      <a:accent3>
        <a:srgbClr val="6A8999"/>
      </a:accent3>
      <a:accent4>
        <a:srgbClr val="A7B9C1"/>
      </a:accent4>
      <a:accent5>
        <a:srgbClr val="BECBD0"/>
      </a:accent5>
      <a:accent6>
        <a:srgbClr val="D0DCD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BC_Text_PPT_16_9_Arial_2021-new-3005.pptx  -  Read-Only" id="{A56C280C-A3E7-4E54-8BBA-012D345C08B7}" vid="{E659B895-F548-4547-8EF7-8AF0D18142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UBC_Template</Template>
  <TotalTime>3482</TotalTime>
  <Words>491</Words>
  <Application>Microsoft Office PowerPoint</Application>
  <PresentationFormat>On-screen Show (16:9)</PresentationFormat>
  <Paragraphs>30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Cambria Math</vt:lpstr>
      <vt:lpstr>Whitney Book</vt:lpstr>
      <vt:lpstr>Office Theme</vt:lpstr>
      <vt:lpstr>Misalignment of proprioceptive and visual estimates of limb position</vt:lpstr>
      <vt:lpstr>Bias in targeting tasks</vt:lpstr>
      <vt:lpstr>Previous results</vt:lpstr>
      <vt:lpstr>Smeets et al., (2006) – Sensory integration does not lead to sensory recalibration</vt:lpstr>
      <vt:lpstr>Smeets et al., (2006)</vt:lpstr>
      <vt:lpstr>Smeets et al., (2006) – Sensory integration does not lead to sensory recalibration</vt:lpstr>
      <vt:lpstr>Smeets et al., (2006) – Sensory integration does not lead to sensory recalibration</vt:lpstr>
      <vt:lpstr>Smeets et al., (2006)</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Meeting</dc:title>
  <dc:subject/>
  <dc:creator>Gregg Eschelmuller</dc:creator>
  <cp:keywords/>
  <dc:description/>
  <cp:lastModifiedBy>Gregg Eschelmuller</cp:lastModifiedBy>
  <cp:revision>6</cp:revision>
  <cp:lastPrinted>2016-07-11T18:15:24Z</cp:lastPrinted>
  <dcterms:created xsi:type="dcterms:W3CDTF">2023-11-04T16:54:22Z</dcterms:created>
  <dcterms:modified xsi:type="dcterms:W3CDTF">2024-04-08T01:39:55Z</dcterms:modified>
  <cp:category/>
</cp:coreProperties>
</file>