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34CCC-9D18-4B4B-8E50-8152775F99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A1D72-FB78-4354-AE19-CDE9B819B3CF}">
      <dgm:prSet phldrT="[Text]"/>
      <dgm:spPr/>
      <dgm:t>
        <a:bodyPr/>
        <a:lstStyle/>
        <a:p>
          <a:r>
            <a:rPr lang="en-US" dirty="0"/>
            <a:t>Software API</a:t>
          </a:r>
        </a:p>
      </dgm:t>
    </dgm:pt>
    <dgm:pt modelId="{93C7CAFD-5F03-43DA-9D1D-82F21AFBD4B6}" type="parTrans" cxnId="{813A4D2F-82E7-4970-A6FD-9E33A74AE915}">
      <dgm:prSet/>
      <dgm:spPr/>
      <dgm:t>
        <a:bodyPr/>
        <a:lstStyle/>
        <a:p>
          <a:endParaRPr lang="en-US"/>
        </a:p>
      </dgm:t>
    </dgm:pt>
    <dgm:pt modelId="{F9D490A2-004A-4372-B51C-7D33F147E0C7}" type="sibTrans" cxnId="{813A4D2F-82E7-4970-A6FD-9E33A74AE915}">
      <dgm:prSet/>
      <dgm:spPr/>
      <dgm:t>
        <a:bodyPr/>
        <a:lstStyle/>
        <a:p>
          <a:endParaRPr lang="en-US"/>
        </a:p>
      </dgm:t>
    </dgm:pt>
    <dgm:pt modelId="{833E9ECE-D3EA-436D-96FF-0F780539EB52}">
      <dgm:prSet phldrT="[Text]"/>
      <dgm:spPr/>
      <dgm:t>
        <a:bodyPr/>
        <a:lstStyle/>
        <a:p>
          <a:r>
            <a:rPr lang="en-US" dirty="0"/>
            <a:t>Easy to develop, maybe front-end design</a:t>
          </a:r>
        </a:p>
      </dgm:t>
    </dgm:pt>
    <dgm:pt modelId="{BC302DAE-D881-4EE8-A854-37C8740F27D5}" type="parTrans" cxnId="{1302CC7E-91C4-4365-9450-2865620603E2}">
      <dgm:prSet/>
      <dgm:spPr/>
      <dgm:t>
        <a:bodyPr/>
        <a:lstStyle/>
        <a:p>
          <a:endParaRPr lang="en-US"/>
        </a:p>
      </dgm:t>
    </dgm:pt>
    <dgm:pt modelId="{113E722E-9180-4499-AD2B-36AA45DDA7D7}" type="sibTrans" cxnId="{1302CC7E-91C4-4365-9450-2865620603E2}">
      <dgm:prSet/>
      <dgm:spPr/>
      <dgm:t>
        <a:bodyPr/>
        <a:lstStyle/>
        <a:p>
          <a:endParaRPr lang="en-US"/>
        </a:p>
      </dgm:t>
    </dgm:pt>
    <dgm:pt modelId="{A7B62E4A-E84D-491E-8B29-D38AA0A11C5F}">
      <dgm:prSet phldrT="[Text]"/>
      <dgm:spPr/>
      <dgm:t>
        <a:bodyPr/>
        <a:lstStyle/>
        <a:p>
          <a:r>
            <a:rPr lang="en-US" dirty="0"/>
            <a:t>Highly dependent</a:t>
          </a:r>
        </a:p>
      </dgm:t>
    </dgm:pt>
    <dgm:pt modelId="{2A4522FB-7A4F-4182-A2B0-77C01BFC0E29}" type="parTrans" cxnId="{3A329E27-0519-4524-9F0E-6A3D893A4795}">
      <dgm:prSet/>
      <dgm:spPr/>
      <dgm:t>
        <a:bodyPr/>
        <a:lstStyle/>
        <a:p>
          <a:endParaRPr lang="en-US"/>
        </a:p>
      </dgm:t>
    </dgm:pt>
    <dgm:pt modelId="{D7E51F43-AE8C-4703-9010-3F49A80490B5}" type="sibTrans" cxnId="{3A329E27-0519-4524-9F0E-6A3D893A4795}">
      <dgm:prSet/>
      <dgm:spPr/>
      <dgm:t>
        <a:bodyPr/>
        <a:lstStyle/>
        <a:p>
          <a:endParaRPr lang="en-US"/>
        </a:p>
      </dgm:t>
    </dgm:pt>
    <dgm:pt modelId="{BBB4866D-CAA7-4704-9FD0-86519C470EFE}">
      <dgm:prSet phldrT="[Text]"/>
      <dgm:spPr/>
      <dgm:t>
        <a:bodyPr/>
        <a:lstStyle/>
        <a:p>
          <a:r>
            <a:rPr lang="en-US" dirty="0"/>
            <a:t>SIP Server Service &amp; API</a:t>
          </a:r>
        </a:p>
      </dgm:t>
    </dgm:pt>
    <dgm:pt modelId="{FE09F2D3-A246-4C4C-93FC-2C9E42BDD813}" type="parTrans" cxnId="{F27A9DBC-39A9-4B40-B605-E69F54E3E320}">
      <dgm:prSet/>
      <dgm:spPr/>
      <dgm:t>
        <a:bodyPr/>
        <a:lstStyle/>
        <a:p>
          <a:endParaRPr lang="en-US"/>
        </a:p>
      </dgm:t>
    </dgm:pt>
    <dgm:pt modelId="{ADDD87E9-54F2-4B22-975E-8DAD72647E5C}" type="sibTrans" cxnId="{F27A9DBC-39A9-4B40-B605-E69F54E3E320}">
      <dgm:prSet/>
      <dgm:spPr/>
      <dgm:t>
        <a:bodyPr/>
        <a:lstStyle/>
        <a:p>
          <a:endParaRPr lang="en-US"/>
        </a:p>
      </dgm:t>
    </dgm:pt>
    <dgm:pt modelId="{F4964B7C-ECCB-4521-9965-23F143ABE383}">
      <dgm:prSet phldrT="[Text]"/>
      <dgm:spPr/>
      <dgm:t>
        <a:bodyPr/>
        <a:lstStyle/>
        <a:p>
          <a:r>
            <a:rPr lang="en-US" dirty="0"/>
            <a:t>Full-control of all design</a:t>
          </a:r>
        </a:p>
      </dgm:t>
    </dgm:pt>
    <dgm:pt modelId="{FB248DA6-E676-4F81-9709-9CD33F6328C0}" type="parTrans" cxnId="{A9FEFA2A-2950-40DF-9BC1-90B53A37DAAA}">
      <dgm:prSet/>
      <dgm:spPr/>
      <dgm:t>
        <a:bodyPr/>
        <a:lstStyle/>
        <a:p>
          <a:endParaRPr lang="en-US"/>
        </a:p>
      </dgm:t>
    </dgm:pt>
    <dgm:pt modelId="{AA32EE55-FFBC-4147-874A-82FF867894CA}" type="sibTrans" cxnId="{A9FEFA2A-2950-40DF-9BC1-90B53A37DAAA}">
      <dgm:prSet/>
      <dgm:spPr/>
      <dgm:t>
        <a:bodyPr/>
        <a:lstStyle/>
        <a:p>
          <a:endParaRPr lang="en-US"/>
        </a:p>
      </dgm:t>
    </dgm:pt>
    <dgm:pt modelId="{5314B18E-5473-4922-B59B-83A118D18AD1}">
      <dgm:prSet phldrT="[Text]"/>
      <dgm:spPr/>
      <dgm:t>
        <a:bodyPr/>
        <a:lstStyle/>
        <a:p>
          <a:r>
            <a:rPr lang="en-US" dirty="0"/>
            <a:t>SIP Server</a:t>
          </a:r>
        </a:p>
      </dgm:t>
    </dgm:pt>
    <dgm:pt modelId="{2CC90CFB-C275-4EC0-AE90-67C7D12BAEC7}" type="parTrans" cxnId="{61E2A0EE-478C-491E-8758-00337636C8B7}">
      <dgm:prSet/>
      <dgm:spPr/>
      <dgm:t>
        <a:bodyPr/>
        <a:lstStyle/>
        <a:p>
          <a:endParaRPr lang="en-US"/>
        </a:p>
      </dgm:t>
    </dgm:pt>
    <dgm:pt modelId="{C1532CC6-37D3-4B13-BD1B-2E2F363FCC7E}" type="sibTrans" cxnId="{61E2A0EE-478C-491E-8758-00337636C8B7}">
      <dgm:prSet/>
      <dgm:spPr/>
      <dgm:t>
        <a:bodyPr/>
        <a:lstStyle/>
        <a:p>
          <a:endParaRPr lang="en-US"/>
        </a:p>
      </dgm:t>
    </dgm:pt>
    <dgm:pt modelId="{C94C7888-8CA4-421A-8AE5-5992E5F4582D}">
      <dgm:prSet phldrT="[Text]"/>
      <dgm:spPr/>
      <dgm:t>
        <a:bodyPr/>
        <a:lstStyle/>
        <a:p>
          <a:r>
            <a:rPr lang="en-US" dirty="0"/>
            <a:t>Full-control of all data and design</a:t>
          </a:r>
        </a:p>
      </dgm:t>
    </dgm:pt>
    <dgm:pt modelId="{610D8721-9211-454A-8F2D-FFBE207B5A4B}" type="parTrans" cxnId="{96AF20D6-34EA-4D10-BD73-D64EC0F954DF}">
      <dgm:prSet/>
      <dgm:spPr/>
      <dgm:t>
        <a:bodyPr/>
        <a:lstStyle/>
        <a:p>
          <a:endParaRPr lang="en-US"/>
        </a:p>
      </dgm:t>
    </dgm:pt>
    <dgm:pt modelId="{908B8D33-D2F0-40A7-97E2-712179D2BA3D}" type="sibTrans" cxnId="{96AF20D6-34EA-4D10-BD73-D64EC0F954DF}">
      <dgm:prSet/>
      <dgm:spPr/>
      <dgm:t>
        <a:bodyPr/>
        <a:lstStyle/>
        <a:p>
          <a:endParaRPr lang="en-US"/>
        </a:p>
      </dgm:t>
    </dgm:pt>
    <dgm:pt modelId="{0683BDA5-DC4D-4D74-A2B6-C3BF3BDFA5E5}">
      <dgm:prSet phldrT="[Text]"/>
      <dgm:spPr/>
      <dgm:t>
        <a:bodyPr/>
        <a:lstStyle/>
        <a:p>
          <a:r>
            <a:rPr lang="en-US" dirty="0"/>
            <a:t>Server configuration and maintenance</a:t>
          </a:r>
        </a:p>
      </dgm:t>
    </dgm:pt>
    <dgm:pt modelId="{32396682-A9BF-48E1-8857-60A805119B21}" type="parTrans" cxnId="{2A09C58F-3F97-4270-8EC0-13625956592A}">
      <dgm:prSet/>
      <dgm:spPr/>
      <dgm:t>
        <a:bodyPr/>
        <a:lstStyle/>
        <a:p>
          <a:endParaRPr lang="en-US"/>
        </a:p>
      </dgm:t>
    </dgm:pt>
    <dgm:pt modelId="{272FFF48-27DE-46F4-B5D4-48F308BF6130}" type="sibTrans" cxnId="{2A09C58F-3F97-4270-8EC0-13625956592A}">
      <dgm:prSet/>
      <dgm:spPr/>
      <dgm:t>
        <a:bodyPr/>
        <a:lstStyle/>
        <a:p>
          <a:endParaRPr lang="en-US"/>
        </a:p>
      </dgm:t>
    </dgm:pt>
    <dgm:pt modelId="{7999CE47-A6B8-44DB-A1BD-E3048E8CA018}">
      <dgm:prSet phldrT="[Text]"/>
      <dgm:spPr/>
      <dgm:t>
        <a:bodyPr/>
        <a:lstStyle/>
        <a:p>
          <a:r>
            <a:rPr lang="en-US" dirty="0"/>
            <a:t>Free service is limited</a:t>
          </a:r>
        </a:p>
      </dgm:t>
    </dgm:pt>
    <dgm:pt modelId="{50B778E6-8DF1-4C3F-9DF5-2943EA10DD82}" type="parTrans" cxnId="{7F492117-C658-4C81-8093-85AD8FBF7206}">
      <dgm:prSet/>
      <dgm:spPr/>
      <dgm:t>
        <a:bodyPr/>
        <a:lstStyle/>
        <a:p>
          <a:endParaRPr lang="en-US"/>
        </a:p>
      </dgm:t>
    </dgm:pt>
    <dgm:pt modelId="{41F965A1-394C-425E-95F8-31452652EC51}" type="sibTrans" cxnId="{7F492117-C658-4C81-8093-85AD8FBF7206}">
      <dgm:prSet/>
      <dgm:spPr/>
      <dgm:t>
        <a:bodyPr/>
        <a:lstStyle/>
        <a:p>
          <a:endParaRPr lang="en-US"/>
        </a:p>
      </dgm:t>
    </dgm:pt>
    <dgm:pt modelId="{BB022165-608B-4C85-964C-F703FCFC2E0B}" type="pres">
      <dgm:prSet presAssocID="{A1834CCC-9D18-4B4B-8E50-8152775F9908}" presName="Name0" presStyleCnt="0">
        <dgm:presLayoutVars>
          <dgm:dir/>
          <dgm:animLvl val="lvl"/>
          <dgm:resizeHandles val="exact"/>
        </dgm:presLayoutVars>
      </dgm:prSet>
      <dgm:spPr/>
    </dgm:pt>
    <dgm:pt modelId="{624C406F-0705-400E-981E-21825FEC58E5}" type="pres">
      <dgm:prSet presAssocID="{B27A1D72-FB78-4354-AE19-CDE9B819B3CF}" presName="linNode" presStyleCnt="0"/>
      <dgm:spPr/>
    </dgm:pt>
    <dgm:pt modelId="{3AB6EC29-5846-402F-93BA-637879CA0371}" type="pres">
      <dgm:prSet presAssocID="{B27A1D72-FB78-4354-AE19-CDE9B819B3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B43CB77-031C-4853-95C8-31431F90C758}" type="pres">
      <dgm:prSet presAssocID="{B27A1D72-FB78-4354-AE19-CDE9B819B3CF}" presName="descendantText" presStyleLbl="alignAccFollowNode1" presStyleIdx="0" presStyleCnt="3">
        <dgm:presLayoutVars>
          <dgm:bulletEnabled val="1"/>
        </dgm:presLayoutVars>
      </dgm:prSet>
      <dgm:spPr/>
    </dgm:pt>
    <dgm:pt modelId="{A8CD8B3F-0E7F-4736-B702-61ACE68F6C72}" type="pres">
      <dgm:prSet presAssocID="{F9D490A2-004A-4372-B51C-7D33F147E0C7}" presName="sp" presStyleCnt="0"/>
      <dgm:spPr/>
    </dgm:pt>
    <dgm:pt modelId="{39B9476B-581A-4376-AB1A-21B1A8CF29C3}" type="pres">
      <dgm:prSet presAssocID="{BBB4866D-CAA7-4704-9FD0-86519C470EFE}" presName="linNode" presStyleCnt="0"/>
      <dgm:spPr/>
    </dgm:pt>
    <dgm:pt modelId="{08DF110E-B852-4BEC-B0D3-0221BA4A610D}" type="pres">
      <dgm:prSet presAssocID="{BBB4866D-CAA7-4704-9FD0-86519C470EF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C562ED4-56A6-4C7C-8960-8F9E431A2AD9}" type="pres">
      <dgm:prSet presAssocID="{BBB4866D-CAA7-4704-9FD0-86519C470EFE}" presName="descendantText" presStyleLbl="alignAccFollowNode1" presStyleIdx="1" presStyleCnt="3">
        <dgm:presLayoutVars>
          <dgm:bulletEnabled val="1"/>
        </dgm:presLayoutVars>
      </dgm:prSet>
      <dgm:spPr/>
    </dgm:pt>
    <dgm:pt modelId="{9E17BBAE-2FD0-4793-9328-90332CDFCD1B}" type="pres">
      <dgm:prSet presAssocID="{ADDD87E9-54F2-4B22-975E-8DAD72647E5C}" presName="sp" presStyleCnt="0"/>
      <dgm:spPr/>
    </dgm:pt>
    <dgm:pt modelId="{8FFCD22B-AA52-4497-AF34-1D43D594A1B3}" type="pres">
      <dgm:prSet presAssocID="{5314B18E-5473-4922-B59B-83A118D18AD1}" presName="linNode" presStyleCnt="0"/>
      <dgm:spPr/>
    </dgm:pt>
    <dgm:pt modelId="{A54C87CE-4E57-49F7-8491-57E0A3767B0A}" type="pres">
      <dgm:prSet presAssocID="{5314B18E-5473-4922-B59B-83A118D18AD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B8A41E1-0F22-417A-9AB4-4D25EA850892}" type="pres">
      <dgm:prSet presAssocID="{5314B18E-5473-4922-B59B-83A118D18AD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F492117-C658-4C81-8093-85AD8FBF7206}" srcId="{BBB4866D-CAA7-4704-9FD0-86519C470EFE}" destId="{7999CE47-A6B8-44DB-A1BD-E3048E8CA018}" srcOrd="1" destOrd="0" parTransId="{50B778E6-8DF1-4C3F-9DF5-2943EA10DD82}" sibTransId="{41F965A1-394C-425E-95F8-31452652EC51}"/>
    <dgm:cxn modelId="{0172A919-5D09-45CD-BFD2-37304F80EB4F}" type="presOf" srcId="{C94C7888-8CA4-421A-8AE5-5992E5F4582D}" destId="{9B8A41E1-0F22-417A-9AB4-4D25EA850892}" srcOrd="0" destOrd="0" presId="urn:microsoft.com/office/officeart/2005/8/layout/vList5"/>
    <dgm:cxn modelId="{E0218321-182D-4EBA-A8C7-2C02CC9E8C29}" type="presOf" srcId="{A7B62E4A-E84D-491E-8B29-D38AA0A11C5F}" destId="{6B43CB77-031C-4853-95C8-31431F90C758}" srcOrd="0" destOrd="1" presId="urn:microsoft.com/office/officeart/2005/8/layout/vList5"/>
    <dgm:cxn modelId="{3A329E27-0519-4524-9F0E-6A3D893A4795}" srcId="{B27A1D72-FB78-4354-AE19-CDE9B819B3CF}" destId="{A7B62E4A-E84D-491E-8B29-D38AA0A11C5F}" srcOrd="1" destOrd="0" parTransId="{2A4522FB-7A4F-4182-A2B0-77C01BFC0E29}" sibTransId="{D7E51F43-AE8C-4703-9010-3F49A80490B5}"/>
    <dgm:cxn modelId="{A9FEFA2A-2950-40DF-9BC1-90B53A37DAAA}" srcId="{BBB4866D-CAA7-4704-9FD0-86519C470EFE}" destId="{F4964B7C-ECCB-4521-9965-23F143ABE383}" srcOrd="0" destOrd="0" parTransId="{FB248DA6-E676-4F81-9709-9CD33F6328C0}" sibTransId="{AA32EE55-FFBC-4147-874A-82FF867894CA}"/>
    <dgm:cxn modelId="{813A4D2F-82E7-4970-A6FD-9E33A74AE915}" srcId="{A1834CCC-9D18-4B4B-8E50-8152775F9908}" destId="{B27A1D72-FB78-4354-AE19-CDE9B819B3CF}" srcOrd="0" destOrd="0" parTransId="{93C7CAFD-5F03-43DA-9D1D-82F21AFBD4B6}" sibTransId="{F9D490A2-004A-4372-B51C-7D33F147E0C7}"/>
    <dgm:cxn modelId="{389FDB42-0D77-4501-A1A0-147E6F79BA6B}" type="presOf" srcId="{B27A1D72-FB78-4354-AE19-CDE9B819B3CF}" destId="{3AB6EC29-5846-402F-93BA-637879CA0371}" srcOrd="0" destOrd="0" presId="urn:microsoft.com/office/officeart/2005/8/layout/vList5"/>
    <dgm:cxn modelId="{2BB2B471-BB83-4176-BDAF-D1663AEFAF26}" type="presOf" srcId="{A1834CCC-9D18-4B4B-8E50-8152775F9908}" destId="{BB022165-608B-4C85-964C-F703FCFC2E0B}" srcOrd="0" destOrd="0" presId="urn:microsoft.com/office/officeart/2005/8/layout/vList5"/>
    <dgm:cxn modelId="{81E6E57A-4CE2-4F3C-B1CB-9F0DBB5DC81D}" type="presOf" srcId="{5314B18E-5473-4922-B59B-83A118D18AD1}" destId="{A54C87CE-4E57-49F7-8491-57E0A3767B0A}" srcOrd="0" destOrd="0" presId="urn:microsoft.com/office/officeart/2005/8/layout/vList5"/>
    <dgm:cxn modelId="{1302CC7E-91C4-4365-9450-2865620603E2}" srcId="{B27A1D72-FB78-4354-AE19-CDE9B819B3CF}" destId="{833E9ECE-D3EA-436D-96FF-0F780539EB52}" srcOrd="0" destOrd="0" parTransId="{BC302DAE-D881-4EE8-A854-37C8740F27D5}" sibTransId="{113E722E-9180-4499-AD2B-36AA45DDA7D7}"/>
    <dgm:cxn modelId="{F2D5058A-271B-450F-87B5-43EF7D09D259}" type="presOf" srcId="{7999CE47-A6B8-44DB-A1BD-E3048E8CA018}" destId="{0C562ED4-56A6-4C7C-8960-8F9E431A2AD9}" srcOrd="0" destOrd="1" presId="urn:microsoft.com/office/officeart/2005/8/layout/vList5"/>
    <dgm:cxn modelId="{2A09C58F-3F97-4270-8EC0-13625956592A}" srcId="{5314B18E-5473-4922-B59B-83A118D18AD1}" destId="{0683BDA5-DC4D-4D74-A2B6-C3BF3BDFA5E5}" srcOrd="1" destOrd="0" parTransId="{32396682-A9BF-48E1-8857-60A805119B21}" sibTransId="{272FFF48-27DE-46F4-B5D4-48F308BF6130}"/>
    <dgm:cxn modelId="{F27A9DBC-39A9-4B40-B605-E69F54E3E320}" srcId="{A1834CCC-9D18-4B4B-8E50-8152775F9908}" destId="{BBB4866D-CAA7-4704-9FD0-86519C470EFE}" srcOrd="1" destOrd="0" parTransId="{FE09F2D3-A246-4C4C-93FC-2C9E42BDD813}" sibTransId="{ADDD87E9-54F2-4B22-975E-8DAD72647E5C}"/>
    <dgm:cxn modelId="{96AF20D6-34EA-4D10-BD73-D64EC0F954DF}" srcId="{5314B18E-5473-4922-B59B-83A118D18AD1}" destId="{C94C7888-8CA4-421A-8AE5-5992E5F4582D}" srcOrd="0" destOrd="0" parTransId="{610D8721-9211-454A-8F2D-FFBE207B5A4B}" sibTransId="{908B8D33-D2F0-40A7-97E2-712179D2BA3D}"/>
    <dgm:cxn modelId="{B509CCE1-EA46-4756-87B1-7D7A4B6E1CA6}" type="presOf" srcId="{0683BDA5-DC4D-4D74-A2B6-C3BF3BDFA5E5}" destId="{9B8A41E1-0F22-417A-9AB4-4D25EA850892}" srcOrd="0" destOrd="1" presId="urn:microsoft.com/office/officeart/2005/8/layout/vList5"/>
    <dgm:cxn modelId="{61E2A0EE-478C-491E-8758-00337636C8B7}" srcId="{A1834CCC-9D18-4B4B-8E50-8152775F9908}" destId="{5314B18E-5473-4922-B59B-83A118D18AD1}" srcOrd="2" destOrd="0" parTransId="{2CC90CFB-C275-4EC0-AE90-67C7D12BAEC7}" sibTransId="{C1532CC6-37D3-4B13-BD1B-2E2F363FCC7E}"/>
    <dgm:cxn modelId="{D7ADD2EE-1A2A-41D9-AB5C-46573BFEA3C1}" type="presOf" srcId="{BBB4866D-CAA7-4704-9FD0-86519C470EFE}" destId="{08DF110E-B852-4BEC-B0D3-0221BA4A610D}" srcOrd="0" destOrd="0" presId="urn:microsoft.com/office/officeart/2005/8/layout/vList5"/>
    <dgm:cxn modelId="{4EA50FF9-8B70-404B-9193-405D3E41033C}" type="presOf" srcId="{F4964B7C-ECCB-4521-9965-23F143ABE383}" destId="{0C562ED4-56A6-4C7C-8960-8F9E431A2AD9}" srcOrd="0" destOrd="0" presId="urn:microsoft.com/office/officeart/2005/8/layout/vList5"/>
    <dgm:cxn modelId="{0E506CFB-284B-48FC-A414-FCA7041DEE78}" type="presOf" srcId="{833E9ECE-D3EA-436D-96FF-0F780539EB52}" destId="{6B43CB77-031C-4853-95C8-31431F90C758}" srcOrd="0" destOrd="0" presId="urn:microsoft.com/office/officeart/2005/8/layout/vList5"/>
    <dgm:cxn modelId="{0CE826EE-93F5-4E91-AE5A-B3FE55CC34B9}" type="presParOf" srcId="{BB022165-608B-4C85-964C-F703FCFC2E0B}" destId="{624C406F-0705-400E-981E-21825FEC58E5}" srcOrd="0" destOrd="0" presId="urn:microsoft.com/office/officeart/2005/8/layout/vList5"/>
    <dgm:cxn modelId="{EDF7172E-D171-4668-9181-3A653DC6B5B4}" type="presParOf" srcId="{624C406F-0705-400E-981E-21825FEC58E5}" destId="{3AB6EC29-5846-402F-93BA-637879CA0371}" srcOrd="0" destOrd="0" presId="urn:microsoft.com/office/officeart/2005/8/layout/vList5"/>
    <dgm:cxn modelId="{8352DE5E-D0B2-414F-9013-3DCB615A60FC}" type="presParOf" srcId="{624C406F-0705-400E-981E-21825FEC58E5}" destId="{6B43CB77-031C-4853-95C8-31431F90C758}" srcOrd="1" destOrd="0" presId="urn:microsoft.com/office/officeart/2005/8/layout/vList5"/>
    <dgm:cxn modelId="{574BDE42-DA0D-4DFF-9A2C-B711385EF33B}" type="presParOf" srcId="{BB022165-608B-4C85-964C-F703FCFC2E0B}" destId="{A8CD8B3F-0E7F-4736-B702-61ACE68F6C72}" srcOrd="1" destOrd="0" presId="urn:microsoft.com/office/officeart/2005/8/layout/vList5"/>
    <dgm:cxn modelId="{899817D1-8FFB-4B4D-ACA3-84A84BE7F84E}" type="presParOf" srcId="{BB022165-608B-4C85-964C-F703FCFC2E0B}" destId="{39B9476B-581A-4376-AB1A-21B1A8CF29C3}" srcOrd="2" destOrd="0" presId="urn:microsoft.com/office/officeart/2005/8/layout/vList5"/>
    <dgm:cxn modelId="{56A5F937-9A9C-4729-A50B-EDEAD4813C22}" type="presParOf" srcId="{39B9476B-581A-4376-AB1A-21B1A8CF29C3}" destId="{08DF110E-B852-4BEC-B0D3-0221BA4A610D}" srcOrd="0" destOrd="0" presId="urn:microsoft.com/office/officeart/2005/8/layout/vList5"/>
    <dgm:cxn modelId="{F07D46AE-19D1-4552-B203-6117A437BE73}" type="presParOf" srcId="{39B9476B-581A-4376-AB1A-21B1A8CF29C3}" destId="{0C562ED4-56A6-4C7C-8960-8F9E431A2AD9}" srcOrd="1" destOrd="0" presId="urn:microsoft.com/office/officeart/2005/8/layout/vList5"/>
    <dgm:cxn modelId="{62A6ACD1-9E1C-44A2-AC2D-D5F149505499}" type="presParOf" srcId="{BB022165-608B-4C85-964C-F703FCFC2E0B}" destId="{9E17BBAE-2FD0-4793-9328-90332CDFCD1B}" srcOrd="3" destOrd="0" presId="urn:microsoft.com/office/officeart/2005/8/layout/vList5"/>
    <dgm:cxn modelId="{F9806E32-365B-42B9-B998-D3DEF8341572}" type="presParOf" srcId="{BB022165-608B-4C85-964C-F703FCFC2E0B}" destId="{8FFCD22B-AA52-4497-AF34-1D43D594A1B3}" srcOrd="4" destOrd="0" presId="urn:microsoft.com/office/officeart/2005/8/layout/vList5"/>
    <dgm:cxn modelId="{05989CE4-620E-4F26-937D-6841A961C4E7}" type="presParOf" srcId="{8FFCD22B-AA52-4497-AF34-1D43D594A1B3}" destId="{A54C87CE-4E57-49F7-8491-57E0A3767B0A}" srcOrd="0" destOrd="0" presId="urn:microsoft.com/office/officeart/2005/8/layout/vList5"/>
    <dgm:cxn modelId="{0BF39184-5B6D-4792-BEBE-D496EEA1B059}" type="presParOf" srcId="{8FFCD22B-AA52-4497-AF34-1D43D594A1B3}" destId="{9B8A41E1-0F22-417A-9AB4-4D25EA8508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3CB77-031C-4853-95C8-31431F90C758}">
      <dsp:nvSpPr>
        <dsp:cNvPr id="0" name=""/>
        <dsp:cNvSpPr/>
      </dsp:nvSpPr>
      <dsp:spPr>
        <a:xfrm rot="5400000">
          <a:off x="6363611" y="-2680632"/>
          <a:ext cx="801860" cy="6366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Easy to develop, maybe front-end design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Highly dependent</a:t>
          </a:r>
        </a:p>
      </dsp:txBody>
      <dsp:txXfrm rot="-5400000">
        <a:off x="3581228" y="140895"/>
        <a:ext cx="6327483" cy="723572"/>
      </dsp:txXfrm>
    </dsp:sp>
    <dsp:sp modelId="{3AB6EC29-5846-402F-93BA-637879CA0371}">
      <dsp:nvSpPr>
        <dsp:cNvPr id="0" name=""/>
        <dsp:cNvSpPr/>
      </dsp:nvSpPr>
      <dsp:spPr>
        <a:xfrm>
          <a:off x="0" y="1518"/>
          <a:ext cx="3581228" cy="1002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API</a:t>
          </a:r>
        </a:p>
      </dsp:txBody>
      <dsp:txXfrm>
        <a:off x="48930" y="50448"/>
        <a:ext cx="3483368" cy="904466"/>
      </dsp:txXfrm>
    </dsp:sp>
    <dsp:sp modelId="{0C562ED4-56A6-4C7C-8960-8F9E431A2AD9}">
      <dsp:nvSpPr>
        <dsp:cNvPr id="0" name=""/>
        <dsp:cNvSpPr/>
      </dsp:nvSpPr>
      <dsp:spPr>
        <a:xfrm rot="5400000">
          <a:off x="6363611" y="-1628189"/>
          <a:ext cx="801860" cy="6366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Full-control of all design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Free service is limited</a:t>
          </a:r>
        </a:p>
      </dsp:txBody>
      <dsp:txXfrm rot="-5400000">
        <a:off x="3581228" y="1193338"/>
        <a:ext cx="6327483" cy="723572"/>
      </dsp:txXfrm>
    </dsp:sp>
    <dsp:sp modelId="{08DF110E-B852-4BEC-B0D3-0221BA4A610D}">
      <dsp:nvSpPr>
        <dsp:cNvPr id="0" name=""/>
        <dsp:cNvSpPr/>
      </dsp:nvSpPr>
      <dsp:spPr>
        <a:xfrm>
          <a:off x="0" y="1053960"/>
          <a:ext cx="3581228" cy="1002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SIP Server Service &amp; API</a:t>
          </a:r>
        </a:p>
      </dsp:txBody>
      <dsp:txXfrm>
        <a:off x="48930" y="1102890"/>
        <a:ext cx="3483368" cy="904466"/>
      </dsp:txXfrm>
    </dsp:sp>
    <dsp:sp modelId="{9B8A41E1-0F22-417A-9AB4-4D25EA850892}">
      <dsp:nvSpPr>
        <dsp:cNvPr id="0" name=""/>
        <dsp:cNvSpPr/>
      </dsp:nvSpPr>
      <dsp:spPr>
        <a:xfrm rot="5400000">
          <a:off x="6363611" y="-575747"/>
          <a:ext cx="801860" cy="6366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Full-control of all data and design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Server configuration and maintenance</a:t>
          </a:r>
        </a:p>
      </dsp:txBody>
      <dsp:txXfrm rot="-5400000">
        <a:off x="3581228" y="2245780"/>
        <a:ext cx="6327483" cy="723572"/>
      </dsp:txXfrm>
    </dsp:sp>
    <dsp:sp modelId="{A54C87CE-4E57-49F7-8491-57E0A3767B0A}">
      <dsp:nvSpPr>
        <dsp:cNvPr id="0" name=""/>
        <dsp:cNvSpPr/>
      </dsp:nvSpPr>
      <dsp:spPr>
        <a:xfrm>
          <a:off x="0" y="2106403"/>
          <a:ext cx="3581228" cy="1002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SIP Server</a:t>
          </a:r>
        </a:p>
      </dsp:txBody>
      <dsp:txXfrm>
        <a:off x="48930" y="2155333"/>
        <a:ext cx="3483368" cy="904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19141-E6A9-43B6-A5DE-26C78B45665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546-91A1-48DE-A4E2-DA65016B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PSTN = public switched telephone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546-91A1-48DE-A4E2-DA65016BC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03C9-D3A4-4A4E-BB7F-89A5E1B6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ADBEB-2C12-4320-B49B-8EF6BECF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D0F3-9C04-4DBE-AA3B-359C1220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695F-EE57-4D15-8DE5-30E42794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FD98-B773-40BC-A49B-C256001A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FD24-C13C-4B85-B619-E5B9C0B8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F6933-136E-47F3-8517-921EABB5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7A10-0020-4E6A-8BDB-0FC2AA9A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9FE3-CF71-4E5F-A746-F8055FC2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1F58-3318-4C1F-96E0-0CA2337F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84165-5327-430C-AC5C-B6D05CD57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83A2-5311-48AC-8536-18205828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0C91-0D36-4A1B-B41D-317AA08E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9303-9333-48FC-8AC2-6B5C4869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A064-D7A5-46EA-9F89-A69E716C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98A7-B61D-466E-8DB1-23036B6B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34B8-DC57-4059-B0CE-87E18F94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CBE9-48B0-47B7-B9FF-3DDAC6B4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73A7-608C-44F2-B3C8-808F8A93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362A-E881-454A-9B90-EECDCF2D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F6C-4D77-43BF-BF0A-C79AA370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A7B6-7765-418E-8292-1CA93669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EA03-B6F8-4D66-A226-C8FDD1AF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65D0-E219-44F7-B624-4D1435E3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6101-793F-4048-B71F-32FC5ECB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0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BDCD-4E31-4912-8F1C-317CC49E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829-0FB1-4793-9AB3-BAD9F7CBA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5265-781B-4FC2-A93C-FD7182CF8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A373-A3BE-4B48-8E6F-0116207D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14123-1AB2-4F3C-800D-E2A83A4C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44E3-0297-468E-AF4A-A48D690B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C6C7-49E5-43CF-9B32-4AA99440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E9E1C-CCF9-4132-9D9B-E054F7B3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1274-B86D-4EB7-AB1D-E3CF22B3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E09CC-AC5E-4738-8E3A-ACA5156CA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F1A49-6F34-4F94-99AA-897B2102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5FD99-A58F-40F6-B096-51989249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0D34E-A9CD-4B03-8C12-B7C89498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16A0E-AE64-4C14-8323-DC4E6880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A2E-3E05-4874-B3AF-03BD2CA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1C8-D692-4CD4-8B2F-53184900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2853A-265A-488B-8FE7-29FC4030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7C25-FB6C-4C16-9F32-46D34C1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3C6F2-C19A-404F-B9BF-A930EF35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EA839-0968-4710-92C9-872BA21A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33A14-11F0-42E5-B3F1-68CB1E9C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203B-F7CA-4A09-84C6-26CCF5CE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78A8-33BB-4601-A8C7-DAB47A0C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10A57-2132-40FC-9254-6A1FD6D4F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67EA-F38A-4AAF-9096-0EAE9469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FDD-38C5-4129-B576-2B7CFF13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7D943-1195-41CD-9FA5-727490F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8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BA65-54DF-4317-80A7-DF48F9DF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0B387-C72F-4C28-B855-3AABFE189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14B6E-EDB6-4219-90C8-E69C26BF2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73E5-7FE5-4786-A387-B3B132C1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DBC74-7001-4DBD-9726-B395EF6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24F45-39CE-458B-920E-0FDB35B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3D155-E748-443B-8C81-7ECCF57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2C5E-D99E-419A-8227-371AF9CF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6923-E0B0-4B12-B526-8DEBC764D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465A-0B44-45EE-8E8A-FAB700AB39B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AA7D-2B6A-431D-899E-AB1A93BC7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8F6C-6C79-4621-9496-5FBAACCF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98CB-A8D9-4F99-9C40-9E6F8808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1F5E-2E2F-442F-A333-315EA7F6F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SIP </a:t>
            </a:r>
            <a:r>
              <a:rPr lang="en-US" dirty="0"/>
              <a:t>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2CEA4-AFE0-4F44-9814-05096A01E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Easy123</a:t>
            </a:r>
          </a:p>
        </p:txBody>
      </p:sp>
    </p:spTree>
    <p:extLst>
      <p:ext uri="{BB962C8B-B14F-4D97-AF65-F5344CB8AC3E}">
        <p14:creationId xmlns:p14="http://schemas.microsoft.com/office/powerpoint/2010/main" val="346777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5D5B-073D-4700-949C-31CBDFD0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81C52-9F10-4EB7-A271-79A3D124C56B}"/>
              </a:ext>
            </a:extLst>
          </p:cNvPr>
          <p:cNvSpPr txBox="1"/>
          <p:nvPr/>
        </p:nvSpPr>
        <p:spPr>
          <a:xfrm>
            <a:off x="1654935" y="1918952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From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FC197-BE51-455C-A9F1-80F8451DBF81}"/>
              </a:ext>
            </a:extLst>
          </p:cNvPr>
          <p:cNvSpPr txBox="1"/>
          <p:nvPr/>
        </p:nvSpPr>
        <p:spPr>
          <a:xfrm>
            <a:off x="4797380" y="1918952"/>
            <a:ext cx="90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4EC6F-C84B-4E14-B803-41480831DB75}"/>
              </a:ext>
            </a:extLst>
          </p:cNvPr>
          <p:cNvSpPr txBox="1"/>
          <p:nvPr/>
        </p:nvSpPr>
        <p:spPr>
          <a:xfrm>
            <a:off x="1969470" y="2971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A9ED0-8DD7-4016-BC05-B21DADE443CC}"/>
              </a:ext>
            </a:extLst>
          </p:cNvPr>
          <p:cNvSpPr txBox="1"/>
          <p:nvPr/>
        </p:nvSpPr>
        <p:spPr>
          <a:xfrm>
            <a:off x="1544675" y="375419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53F51-61B7-4DB2-9DE0-758FDD032DFA}"/>
              </a:ext>
            </a:extLst>
          </p:cNvPr>
          <p:cNvSpPr txBox="1"/>
          <p:nvPr/>
        </p:nvSpPr>
        <p:spPr>
          <a:xfrm>
            <a:off x="5066839" y="272723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95681-9FC5-4908-8384-3FA924CCCB2D}"/>
              </a:ext>
            </a:extLst>
          </p:cNvPr>
          <p:cNvSpPr txBox="1"/>
          <p:nvPr/>
        </p:nvSpPr>
        <p:spPr>
          <a:xfrm>
            <a:off x="4642044" y="350949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935A4-6237-4927-88F7-E031950EA874}"/>
              </a:ext>
            </a:extLst>
          </p:cNvPr>
          <p:cNvSpPr txBox="1"/>
          <p:nvPr/>
        </p:nvSpPr>
        <p:spPr>
          <a:xfrm>
            <a:off x="4888104" y="431777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A1D18-6783-4C75-9B07-610CD1DF1F8A}"/>
              </a:ext>
            </a:extLst>
          </p:cNvPr>
          <p:cNvSpPr txBox="1"/>
          <p:nvPr/>
        </p:nvSpPr>
        <p:spPr>
          <a:xfrm>
            <a:off x="6725516" y="273602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ED28E-78AA-4461-8DC6-492ABDF4F7BA}"/>
              </a:ext>
            </a:extLst>
          </p:cNvPr>
          <p:cNvSpPr txBox="1"/>
          <p:nvPr/>
        </p:nvSpPr>
        <p:spPr>
          <a:xfrm>
            <a:off x="7101455" y="1944968"/>
            <a:ext cx="4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B0D3F-0716-4C9C-9006-10744747CC88}"/>
              </a:ext>
            </a:extLst>
          </p:cNvPr>
          <p:cNvSpPr txBox="1"/>
          <p:nvPr/>
        </p:nvSpPr>
        <p:spPr>
          <a:xfrm>
            <a:off x="6831444" y="3509492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E4CD3-2706-4C49-A9C9-D98B5A80C43F}"/>
              </a:ext>
            </a:extLst>
          </p:cNvPr>
          <p:cNvSpPr txBox="1"/>
          <p:nvPr/>
        </p:nvSpPr>
        <p:spPr>
          <a:xfrm>
            <a:off x="6830610" y="431777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#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11213-85EA-4C6D-B4F5-8F167FCF115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396190" y="2911896"/>
            <a:ext cx="2670649" cy="2446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DE977-6D97-40F5-9C35-95C3EF72879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820986" y="3694158"/>
            <a:ext cx="1821058" cy="244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C40EDF-F5E4-497B-95BD-A64617D5FE3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396190" y="3156594"/>
            <a:ext cx="2491914" cy="13458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9A8E2E-EA7F-4A20-8ECD-02CD8D9C4506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820986" y="3938856"/>
            <a:ext cx="2067118" cy="56358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92E4DD-54A2-4835-84AC-C78C3AC93655}"/>
              </a:ext>
            </a:extLst>
          </p:cNvPr>
          <p:cNvSpPr txBox="1"/>
          <p:nvPr/>
        </p:nvSpPr>
        <p:spPr>
          <a:xfrm>
            <a:off x="9546884" y="27872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8C187F-D8CF-47B4-A246-4F2657AB5B1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493559" y="2911896"/>
            <a:ext cx="1231957" cy="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00943B-196B-4AFA-8DF7-3561B01D8A1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918355" y="3694158"/>
            <a:ext cx="913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E575C9-A915-4094-86E4-ABCCAE23A0A4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672293" y="4502436"/>
            <a:ext cx="1158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DD2266-35A5-4B56-A61F-2D966AEFAA1F}"/>
              </a:ext>
            </a:extLst>
          </p:cNvPr>
          <p:cNvSpPr txBox="1"/>
          <p:nvPr/>
        </p:nvSpPr>
        <p:spPr>
          <a:xfrm>
            <a:off x="9440214" y="43737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PSTN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DF8387-32C8-486B-8A8F-886256745548}"/>
              </a:ext>
            </a:extLst>
          </p:cNvPr>
          <p:cNvSpPr txBox="1"/>
          <p:nvPr/>
        </p:nvSpPr>
        <p:spPr>
          <a:xfrm>
            <a:off x="9440214" y="1978984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29366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C33-0F9D-41A9-8CEB-BC0C25C0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5949-FD91-44EF-A0DC-3E5D22B4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Initiation Protocol (SIP) </a:t>
            </a:r>
          </a:p>
          <a:p>
            <a:pPr lvl="1"/>
            <a:r>
              <a:rPr lang="en-US" dirty="0"/>
              <a:t>signaling protocol for </a:t>
            </a:r>
            <a:r>
              <a:rPr lang="en-US" dirty="0">
                <a:solidFill>
                  <a:srgbClr val="FF0000"/>
                </a:solidFill>
              </a:rPr>
              <a:t>real-time</a:t>
            </a:r>
            <a:r>
              <a:rPr lang="en-US" dirty="0"/>
              <a:t> communication sessions between </a:t>
            </a:r>
            <a:r>
              <a:rPr lang="en-US" dirty="0">
                <a:solidFill>
                  <a:srgbClr val="FF0000"/>
                </a:solidFill>
              </a:rPr>
              <a:t>two or more </a:t>
            </a:r>
            <a:r>
              <a:rPr lang="en-US" dirty="0"/>
              <a:t>endpoints on </a:t>
            </a:r>
            <a:r>
              <a:rPr lang="en-US" dirty="0">
                <a:solidFill>
                  <a:srgbClr val="FF0000"/>
                </a:solidFill>
              </a:rPr>
              <a:t>IP networks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671AD-5226-441E-81DF-0A7CB999E255}"/>
              </a:ext>
            </a:extLst>
          </p:cNvPr>
          <p:cNvSpPr txBox="1"/>
          <p:nvPr/>
        </p:nvSpPr>
        <p:spPr>
          <a:xfrm>
            <a:off x="1526147" y="39473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792EC-F0F4-419B-9B65-ADF6133ED59A}"/>
              </a:ext>
            </a:extLst>
          </p:cNvPr>
          <p:cNvSpPr txBox="1"/>
          <p:nvPr/>
        </p:nvSpPr>
        <p:spPr>
          <a:xfrm>
            <a:off x="4964806" y="394737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85688-4157-4321-9E0E-81D65F847D04}"/>
              </a:ext>
            </a:extLst>
          </p:cNvPr>
          <p:cNvSpPr txBox="1"/>
          <p:nvPr/>
        </p:nvSpPr>
        <p:spPr>
          <a:xfrm>
            <a:off x="8519375" y="3947374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5475E-4188-4C0F-9B3C-E283F9858D1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43624" y="4132040"/>
            <a:ext cx="2821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92D1A-3580-4367-A22B-449CC15DBC0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85497" y="4132040"/>
            <a:ext cx="2433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491CE5-B108-4881-AF8F-BBF058230530}"/>
              </a:ext>
            </a:extLst>
          </p:cNvPr>
          <p:cNvSpPr txBox="1"/>
          <p:nvPr/>
        </p:nvSpPr>
        <p:spPr>
          <a:xfrm>
            <a:off x="2919970" y="3659684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E0F0C-676B-4AB1-84AD-05A638903999}"/>
              </a:ext>
            </a:extLst>
          </p:cNvPr>
          <p:cNvSpPr txBox="1"/>
          <p:nvPr/>
        </p:nvSpPr>
        <p:spPr>
          <a:xfrm>
            <a:off x="6668191" y="3659684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DE43A-D4A0-40D7-935C-9877C9240E48}"/>
              </a:ext>
            </a:extLst>
          </p:cNvPr>
          <p:cNvSpPr txBox="1"/>
          <p:nvPr/>
        </p:nvSpPr>
        <p:spPr>
          <a:xfrm>
            <a:off x="6348135" y="3318091"/>
            <a:ext cx="441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Zheng@UMD.com (= 192.168.0.1, port 1932)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0C80F-E937-4DEF-9EAE-BDD1D901AD87}"/>
              </a:ext>
            </a:extLst>
          </p:cNvPr>
          <p:cNvSpPr txBox="1"/>
          <p:nvPr/>
        </p:nvSpPr>
        <p:spPr>
          <a:xfrm>
            <a:off x="2919970" y="42350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BD595-5005-4F32-ADFD-89F9F83B2012}"/>
              </a:ext>
            </a:extLst>
          </p:cNvPr>
          <p:cNvSpPr txBox="1"/>
          <p:nvPr/>
        </p:nvSpPr>
        <p:spPr>
          <a:xfrm>
            <a:off x="5190764" y="50621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PSTN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4057E0-E09F-44F6-866B-6005623F00F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5525151" y="4316706"/>
            <a:ext cx="1" cy="7454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E077C9-E837-4D86-8A77-C75A7580DBFF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5859537" y="4132040"/>
            <a:ext cx="2659838" cy="11147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7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DE90-CAAD-4014-86D0-FF508F53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should we go with SIP?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19248-E02B-4829-AF97-1CB47BE0B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690342"/>
              </p:ext>
            </p:extLst>
          </p:nvPr>
        </p:nvGraphicFramePr>
        <p:xfrm>
          <a:off x="471152" y="1690688"/>
          <a:ext cx="9947856" cy="311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9557B1-212A-401E-8A6B-02B2B3CE113A}"/>
              </a:ext>
            </a:extLst>
          </p:cNvPr>
          <p:cNvSpPr txBox="1"/>
          <p:nvPr/>
        </p:nvSpPr>
        <p:spPr>
          <a:xfrm>
            <a:off x="1571223" y="52159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9C4B4-6A2F-4E46-AB67-29A5898B9459}"/>
              </a:ext>
            </a:extLst>
          </p:cNvPr>
          <p:cNvSpPr txBox="1"/>
          <p:nvPr/>
        </p:nvSpPr>
        <p:spPr>
          <a:xfrm>
            <a:off x="5009882" y="5215943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70EF-959B-43E6-A8A9-8865BD6F24BC}"/>
              </a:ext>
            </a:extLst>
          </p:cNvPr>
          <p:cNvSpPr txBox="1"/>
          <p:nvPr/>
        </p:nvSpPr>
        <p:spPr>
          <a:xfrm>
            <a:off x="8564451" y="5215943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F3B5A-B6E8-499F-AB7D-25B5004EBE8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88700" y="5400609"/>
            <a:ext cx="2821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222A7-4EEC-4E6D-8282-8BC48796B7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130573" y="5400609"/>
            <a:ext cx="2433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45B48F-3305-4793-8EC6-5F2504F1F802}"/>
              </a:ext>
            </a:extLst>
          </p:cNvPr>
          <p:cNvSpPr txBox="1"/>
          <p:nvPr/>
        </p:nvSpPr>
        <p:spPr>
          <a:xfrm>
            <a:off x="5235840" y="63307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PSTN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08D23-0ECB-436E-A6A8-F61DF08472C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570227" y="5585275"/>
            <a:ext cx="1" cy="7454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74185-6ED9-4703-857B-C15E575DC84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5904613" y="5400609"/>
            <a:ext cx="2659838" cy="11147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2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022C-D42F-46D2-AD6D-90254142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now? – Software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79B7DE-6129-482F-9BFA-CE07B85CD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41308"/>
              </p:ext>
            </p:extLst>
          </p:nvPr>
        </p:nvGraphicFramePr>
        <p:xfrm>
          <a:off x="1115095" y="1690686"/>
          <a:ext cx="9181565" cy="377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20">
                  <a:extLst>
                    <a:ext uri="{9D8B030D-6E8A-4147-A177-3AD203B41FA5}">
                      <a16:colId xmlns:a16="http://schemas.microsoft.com/office/drawing/2014/main" val="1200111714"/>
                    </a:ext>
                  </a:extLst>
                </a:gridCol>
                <a:gridCol w="1754120">
                  <a:extLst>
                    <a:ext uri="{9D8B030D-6E8A-4147-A177-3AD203B41FA5}">
                      <a16:colId xmlns:a16="http://schemas.microsoft.com/office/drawing/2014/main" val="1556154136"/>
                    </a:ext>
                  </a:extLst>
                </a:gridCol>
                <a:gridCol w="1754120">
                  <a:extLst>
                    <a:ext uri="{9D8B030D-6E8A-4147-A177-3AD203B41FA5}">
                      <a16:colId xmlns:a16="http://schemas.microsoft.com/office/drawing/2014/main" val="2136155440"/>
                    </a:ext>
                  </a:extLst>
                </a:gridCol>
                <a:gridCol w="1832827">
                  <a:extLst>
                    <a:ext uri="{9D8B030D-6E8A-4147-A177-3AD203B41FA5}">
                      <a16:colId xmlns:a16="http://schemas.microsoft.com/office/drawing/2014/main" val="1299984890"/>
                    </a:ext>
                  </a:extLst>
                </a:gridCol>
                <a:gridCol w="2086378">
                  <a:extLst>
                    <a:ext uri="{9D8B030D-6E8A-4147-A177-3AD203B41FA5}">
                      <a16:colId xmlns:a16="http://schemas.microsoft.com/office/drawing/2014/main" val="2900449243"/>
                    </a:ext>
                  </a:extLst>
                </a:gridCol>
              </a:tblGrid>
              <a:tr h="419599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Landline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40795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3672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 err="1"/>
                        <a:t>ooVoo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34457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/>
                        <a:t>Viber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55228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 err="1"/>
                        <a:t>Jitsi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58494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 err="1"/>
                        <a:t>Libphone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60547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6746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/>
                        <a:t>Hangouts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09254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/>
                        <a:t>Skype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4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022C-D42F-46D2-AD6D-90254142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now? – SIP &amp; Tech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79B7DE-6129-482F-9BFA-CE07B85CD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23693"/>
              </p:ext>
            </p:extLst>
          </p:nvPr>
        </p:nvGraphicFramePr>
        <p:xfrm>
          <a:off x="1115095" y="1690686"/>
          <a:ext cx="9181565" cy="209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20">
                  <a:extLst>
                    <a:ext uri="{9D8B030D-6E8A-4147-A177-3AD203B41FA5}">
                      <a16:colId xmlns:a16="http://schemas.microsoft.com/office/drawing/2014/main" val="1200111714"/>
                    </a:ext>
                  </a:extLst>
                </a:gridCol>
                <a:gridCol w="1754120">
                  <a:extLst>
                    <a:ext uri="{9D8B030D-6E8A-4147-A177-3AD203B41FA5}">
                      <a16:colId xmlns:a16="http://schemas.microsoft.com/office/drawing/2014/main" val="1556154136"/>
                    </a:ext>
                  </a:extLst>
                </a:gridCol>
                <a:gridCol w="1754120">
                  <a:extLst>
                    <a:ext uri="{9D8B030D-6E8A-4147-A177-3AD203B41FA5}">
                      <a16:colId xmlns:a16="http://schemas.microsoft.com/office/drawing/2014/main" val="2136155440"/>
                    </a:ext>
                  </a:extLst>
                </a:gridCol>
                <a:gridCol w="1839266">
                  <a:extLst>
                    <a:ext uri="{9D8B030D-6E8A-4147-A177-3AD203B41FA5}">
                      <a16:colId xmlns:a16="http://schemas.microsoft.com/office/drawing/2014/main" val="1299984890"/>
                    </a:ext>
                  </a:extLst>
                </a:gridCol>
                <a:gridCol w="2079939">
                  <a:extLst>
                    <a:ext uri="{9D8B030D-6E8A-4147-A177-3AD203B41FA5}">
                      <a16:colId xmlns:a16="http://schemas.microsoft.com/office/drawing/2014/main" val="2900449243"/>
                    </a:ext>
                  </a:extLst>
                </a:gridCol>
              </a:tblGrid>
              <a:tr h="419599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Landline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40795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 err="1"/>
                        <a:t>Onsip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3672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/>
                        <a:t>Vonage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34457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 err="1"/>
                        <a:t>twilio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55228"/>
                  </a:ext>
                </a:extLst>
              </a:tr>
              <a:tr h="419599">
                <a:tc>
                  <a:txBody>
                    <a:bodyPr/>
                    <a:lstStyle/>
                    <a:p>
                      <a:r>
                        <a:rPr lang="en-US" dirty="0" err="1"/>
                        <a:t>nextiva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4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5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BE80-4225-4CE3-AF1B-FC9F6BB3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12BCE-BCD8-49E4-838F-9822EDDE0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262326"/>
              </p:ext>
            </p:extLst>
          </p:nvPr>
        </p:nvGraphicFramePr>
        <p:xfrm>
          <a:off x="838200" y="1870701"/>
          <a:ext cx="105080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7167912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641175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13024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46852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504137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33322982"/>
                    </a:ext>
                  </a:extLst>
                </a:gridCol>
                <a:gridCol w="1622953">
                  <a:extLst>
                    <a:ext uri="{9D8B030D-6E8A-4147-A177-3AD203B41FA5}">
                      <a16:colId xmlns:a16="http://schemas.microsoft.com/office/drawing/2014/main" val="2015168035"/>
                    </a:ext>
                  </a:extLst>
                </a:gridCol>
                <a:gridCol w="1474631">
                  <a:extLst>
                    <a:ext uri="{9D8B030D-6E8A-4147-A177-3AD203B41FA5}">
                      <a16:colId xmlns:a16="http://schemas.microsoft.com/office/drawing/2014/main" val="961575750"/>
                    </a:ext>
                  </a:extLst>
                </a:gridCol>
                <a:gridCol w="1101143">
                  <a:extLst>
                    <a:ext uri="{9D8B030D-6E8A-4147-A177-3AD203B41FA5}">
                      <a16:colId xmlns:a16="http://schemas.microsoft.com/office/drawing/2014/main" val="166362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 &amp; 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5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onsip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3317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ED4B81-082F-4A19-B460-D2BECA3ACB2B}"/>
              </a:ext>
            </a:extLst>
          </p:cNvPr>
          <p:cNvSpPr/>
          <p:nvPr/>
        </p:nvSpPr>
        <p:spPr>
          <a:xfrm>
            <a:off x="3870101" y="1576955"/>
            <a:ext cx="2318198" cy="170001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5B01-E468-4EA3-B6AB-689D4F03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35DE-26E8-47B4-9273-40B304F0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WebRTC</a:t>
            </a:r>
          </a:p>
          <a:p>
            <a:pPr lvl="1"/>
            <a:r>
              <a:rPr lang="en-US" dirty="0"/>
              <a:t>appr.tc</a:t>
            </a:r>
          </a:p>
          <a:p>
            <a:r>
              <a:rPr lang="en-US" dirty="0"/>
              <a:t>Html 5, PHP, Java integrate</a:t>
            </a:r>
          </a:p>
          <a:p>
            <a:r>
              <a:rPr lang="en-US" dirty="0"/>
              <a:t>Price of each service</a:t>
            </a:r>
          </a:p>
        </p:txBody>
      </p:sp>
    </p:spTree>
    <p:extLst>
      <p:ext uri="{BB962C8B-B14F-4D97-AF65-F5344CB8AC3E}">
        <p14:creationId xmlns:p14="http://schemas.microsoft.com/office/powerpoint/2010/main" val="347885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267</Words>
  <Application>Microsoft Office PowerPoint</Application>
  <PresentationFormat>Widescreen</PresentationFormat>
  <Paragraphs>141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SIP Research</vt:lpstr>
      <vt:lpstr>Basic Type</vt:lpstr>
      <vt:lpstr>What is SIP?</vt:lpstr>
      <vt:lpstr>How far should we go with SIP?</vt:lpstr>
      <vt:lpstr>What we have now? – Software</vt:lpstr>
      <vt:lpstr>What we have now? – SIP &amp; Tech</vt:lpstr>
      <vt:lpstr>Compare</vt:lpstr>
      <vt:lpstr>Further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 Research</dc:title>
  <dc:creator>Zheng Gong</dc:creator>
  <cp:lastModifiedBy>Zheng Gong</cp:lastModifiedBy>
  <cp:revision>14</cp:revision>
  <dcterms:created xsi:type="dcterms:W3CDTF">2017-07-31T08:55:50Z</dcterms:created>
  <dcterms:modified xsi:type="dcterms:W3CDTF">2017-07-31T14:17:02Z</dcterms:modified>
</cp:coreProperties>
</file>