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ba34994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ba3499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aba3499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aba3499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ba34994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aba34994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aba34994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aba34994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aba34994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aba34994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aba34994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aba34994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aba34994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aba34994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KLASSIKOMPLEKT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Gregor Kornav &amp; Tõnis Põld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Mis on klassikomplekt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Mis on üldse klass?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t"/>
              <a:t>Näiteks klass Koer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t"/>
              <a:t>Klassid annavad modulaarsust ja struktuuri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t"/>
              <a:t>Klassikomplekt on mitu omavahel seotud klassi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t"/>
              <a:t>NT: Arvuti ja info omavahel ühenduses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Näide - Game klassikomplekt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68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Klassid: World, Player, Item, ItemType, Enemy, Direction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t"/>
              <a:t>Kasutusel Game2 ja Main klassis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Koodinäide klassist - World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Klass </a:t>
            </a:r>
            <a:r>
              <a:rPr b="1" lang="et"/>
              <a:t>World</a:t>
            </a:r>
            <a:r>
              <a:rPr lang="et"/>
              <a:t> annab põhja maailmale: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t"/>
              <a:t>-määrab maailma kõrguse ja laiuse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t"/>
              <a:t>-maailma ääred “|” ja mängimispind “ “ (tühi)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097" y="34575"/>
            <a:ext cx="3907903" cy="510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Koodinäide klassist - Player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78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t"/>
              <a:t>Klass </a:t>
            </a:r>
            <a:r>
              <a:rPr b="1" lang="et"/>
              <a:t>Player</a:t>
            </a:r>
            <a:r>
              <a:rPr lang="et"/>
              <a:t> määrab kuidas mängija liigub/asub: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625" y="1504900"/>
            <a:ext cx="3811425" cy="36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052" y="0"/>
            <a:ext cx="41469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Koodinäide klassist - Enemy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t"/>
              <a:t>Üks klassidest, </a:t>
            </a:r>
            <a:r>
              <a:rPr b="1" lang="et"/>
              <a:t>Enemy</a:t>
            </a:r>
            <a:r>
              <a:rPr lang="et"/>
              <a:t>, mis määrab vastase asukoha: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4300"/>
            <a:ext cx="6057974" cy="29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Ülejäänud klassid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Teised klassid täidavad kindlat rolli klassikomplekti sees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t"/>
            </a:br>
            <a:r>
              <a:rPr lang="et"/>
              <a:t>Näiteks: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t"/>
              <a:t>-Klass </a:t>
            </a:r>
            <a:r>
              <a:rPr b="1" lang="et"/>
              <a:t>ItemType</a:t>
            </a:r>
            <a:r>
              <a:rPr lang="et"/>
              <a:t> (ENUM) määrab mis relvad on</a:t>
            </a:r>
            <a:br>
              <a:rPr lang="et"/>
            </a:br>
            <a:r>
              <a:rPr lang="et"/>
              <a:t>-Klass </a:t>
            </a:r>
            <a:r>
              <a:rPr b="1" lang="et"/>
              <a:t>Item</a:t>
            </a:r>
            <a:r>
              <a:rPr lang="et"/>
              <a:t> aga määrab mis eelmainitud relvadest teevad, kui tugevad on jms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13" y="3130738"/>
            <a:ext cx="19335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50" y="3111688"/>
            <a:ext cx="37147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1000" y="2219838"/>
            <a:ext cx="1933575" cy="53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375" y="4232500"/>
            <a:ext cx="5644500" cy="7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Kokkvõte näidetest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t"/>
              <a:t>-Klassid on osa komplektist (Klassikomplektist)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t"/>
              <a:t>-Klassid mängivad oma rolli komplektis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