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10287000" cx="18288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Lexend"/>
      <p:regular r:id="rId41"/>
      <p:bold r:id="rId42"/>
    </p:embeddedFont>
    <p:embeddedFont>
      <p:font typeface="Archiv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hjeWXY99Bd+VAzOuWWoLFulc8N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6.xml"/><Relationship Id="rId42" Type="http://schemas.openxmlformats.org/officeDocument/2006/relationships/font" Target="fonts/Lexend-bold.fntdata"/><Relationship Id="rId41" Type="http://schemas.openxmlformats.org/officeDocument/2006/relationships/font" Target="fonts/Lexend-regular.fntdata"/><Relationship Id="rId22" Type="http://schemas.openxmlformats.org/officeDocument/2006/relationships/slide" Target="slides/slide18.xml"/><Relationship Id="rId44" Type="http://schemas.openxmlformats.org/officeDocument/2006/relationships/font" Target="fonts/Archivo-bold.fntdata"/><Relationship Id="rId21" Type="http://schemas.openxmlformats.org/officeDocument/2006/relationships/slide" Target="slides/slide17.xml"/><Relationship Id="rId43" Type="http://schemas.openxmlformats.org/officeDocument/2006/relationships/font" Target="fonts/Archivo-regular.fntdata"/><Relationship Id="rId24" Type="http://schemas.openxmlformats.org/officeDocument/2006/relationships/slide" Target="slides/slide20.xml"/><Relationship Id="rId46" Type="http://schemas.openxmlformats.org/officeDocument/2006/relationships/font" Target="fonts/Archivo-boldItalic.fntdata"/><Relationship Id="rId23" Type="http://schemas.openxmlformats.org/officeDocument/2006/relationships/slide" Target="slides/slide19.xml"/><Relationship Id="rId45" Type="http://schemas.openxmlformats.org/officeDocument/2006/relationships/font" Target="fonts/Archiv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576ffc1f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5576ffc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576ffc1f5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5576ffc1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576ffc1f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5576ffc1f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576ffc1f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576ffc1f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576ffc1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5576ffc1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576ffc1f5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5576ffc1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576ffc1f5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5576ffc1f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60cc6f3c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560cc6f3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576ffc1f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25576ffc1f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5576ffc1f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25576ffc1f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576ffc1f5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25576ffc1f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576ffc1f5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25576ffc1f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5576ffc1f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25576ffc1f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576ffc1f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25576ffc1f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576ffc1f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576ffc1f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11" name="Google Shape;11;p13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3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13"/>
          <p:cNvCxnSpPr>
            <a:stCxn id="24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3"/>
          <p:cNvCxnSpPr>
            <a:stCxn id="24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3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b="0" i="0" sz="70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b="0" i="0" sz="15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"/>
              <a:buNone/>
              <a:defRPr b="0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14" name="Google Shape;114;p2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b="0" i="0" sz="15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b="0" i="0" sz="50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b="0" i="0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b="0" i="0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b="0" i="0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b="0" i="0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b="0" i="0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b="0" i="0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b="0" i="0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b="0" i="0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b="0" i="0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b="0" i="0" sz="2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b="0" i="0" sz="2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b="0" i="0" sz="2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b="0" i="0" sz="2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b="0" i="0" sz="2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b="0" i="0" sz="2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b="0" i="0" sz="2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b="0" i="0" sz="2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b="0" i="0" sz="2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3" name="Google Shape;123;p24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rgbClr val="8A6D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  <a:defRPr b="0" i="0" sz="5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5" name="Google Shape;125;p24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6" name="Google Shape;126;p24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27" name="Google Shape;127;p24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4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2" name="Google Shape;132;p24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4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3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b="0" i="0" sz="30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3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b="0" i="0" sz="30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3" name="Google Shape;143;p25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44" name="Google Shape;144;p25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" name="Google Shape;145;p25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46" name="Google Shape;146;p25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25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8" name="Google Shape;148;p25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49" name="Google Shape;149;p25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50" name="Google Shape;150;p25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25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2" name="Google Shape;152;p25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5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54" name="Google Shape;154;p25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5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b="0" i="0" sz="5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b="0" i="0" sz="5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60" name="Google Shape;160;p25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b="0" i="0" sz="15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bullets2">
  <p:cSld name="CUSTOM_2_1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87003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913950" y="5136100"/>
            <a:ext cx="65247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0" i="0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0" i="0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0" i="0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0" i="0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0" i="0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0" i="0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0" i="0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0" i="0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0" i="0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26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A6DF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15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2" name="Google Shape;32;p15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5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b="0" i="0" sz="15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" name="Google Shape;35;p15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A6D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b="0" i="0" sz="50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16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42" name="Google Shape;42;p16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6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6"/>
          <p:cNvCxnSpPr>
            <a:stCxn id="5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6"/>
          <p:cNvCxnSpPr>
            <a:stCxn id="5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6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b="0" i="0" sz="5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7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A6D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7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3" name="Google Shape;63;p1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8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8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8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8"/>
          <p:cNvCxnSpPr>
            <a:stCxn id="69" idx="2"/>
            <a:endCxn id="67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8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b="0" i="0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b="0" i="0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b="0" i="0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b="0" i="0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b="0" i="0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b="0" i="0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b="0" i="0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b="0" i="0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b="0" i="0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Montserrat"/>
              <a:buNone/>
              <a:defRPr b="0" i="0" sz="7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rgbClr val="8A6D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9"/>
          <p:cNvCxnSpPr>
            <a:stCxn id="78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9"/>
          <p:cNvCxnSpPr>
            <a:stCxn id="78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9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  <a:defRPr b="0" i="0" sz="5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"/>
              <a:buNone/>
              <a:defRPr b="0" i="0" sz="18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"/>
              <a:buNone/>
              <a:defRPr b="0" i="0" sz="18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"/>
              <a:buNone/>
              <a:defRPr b="0" i="0" sz="18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"/>
              <a:buNone/>
              <a:defRPr b="0" i="0" sz="18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"/>
              <a:buNone/>
              <a:defRPr b="0" i="0" sz="18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"/>
              <a:buNone/>
              <a:defRPr b="0" i="0" sz="18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"/>
              <a:buNone/>
              <a:defRPr b="0" i="0" sz="18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"/>
              <a:buNone/>
              <a:defRPr b="0" i="0" sz="18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"/>
              <a:buNone/>
              <a:defRPr b="0" i="0" sz="18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0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0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20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20"/>
          <p:cNvCxnSpPr>
            <a:stCxn id="88" idx="2"/>
            <a:endCxn id="86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0"/>
          <p:cNvGrpSpPr/>
          <p:nvPr/>
        </p:nvGrpSpPr>
        <p:grpSpPr>
          <a:xfrm>
            <a:off x="913750" y="1236863"/>
            <a:ext cx="5343086" cy="845822"/>
            <a:chOff x="913750" y="1236863"/>
            <a:chExt cx="5343086" cy="845822"/>
          </a:xfrm>
        </p:grpSpPr>
        <p:sp>
          <p:nvSpPr>
            <p:cNvPr id="93" name="Google Shape;93;p20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b="0" i="0" sz="5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1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100" name="Google Shape;100;p21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" name="Google Shape;101;p21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21"/>
            <p:cNvCxnSpPr>
              <a:stCxn id="100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2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b="0" i="0" sz="15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●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○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"/>
              <a:buChar char="■"/>
              <a:defRPr b="0" i="0" sz="2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b="0" i="0" sz="50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troretro.io/board/LBKDYE8Y4WF4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PXroq3zTs_AUlIKBwwmoHGK8YV3TolrLP4gb7cN_x18/edit?usp=sharing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etroretro.io/board/LBXYG9WPMHF4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PXroq3zTs_AUlIKBwwmoHGK8YV3TolrLP4gb7cN_x18/edit?usp=sharing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etroretro.io/board/LBXYG9WPMHF4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spreadsheets/d/1PXroq3zTs_AUlIKBwwmoHGK8YV3TolrLP4gb7cN_x18/edit?usp=sharing" TargetMode="External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etroretro.io/board/LBXYG9WPMHF4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PXroq3zTs_AUlIKBwwmoHGK8YV3TolrLP4gb7cN_x18/edit?usp=sharin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"/>
              <a:t>Documentacion 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"/>
              <a:t>Equipo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1161299" y="5177450"/>
            <a:ext cx="4247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6436250" y="4464550"/>
            <a:ext cx="11101200" cy="12399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Dinámica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6860150" y="5114250"/>
            <a:ext cx="10253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📌Link a la herramienta:        </a:t>
            </a:r>
            <a:r>
              <a:rPr lang="fr" sz="23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RETRO SPRINT 1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6436250" y="6572715"/>
            <a:ext cx="11101200" cy="2686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6090725" y="6301513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6559325" y="6485263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Accionables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>
            <a:off x="6860150" y="7222388"/>
            <a:ext cx="102534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🏃‍♂️ Resumen de acciones:</a:t>
            </a:r>
            <a:endParaRPr b="1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Dejar de correr con el tiempo antes de la review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mejorar la estimación de tareas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Definir mejores criterios de estimación </a:t>
            </a:r>
            <a:endParaRPr b="1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19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05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2023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0" name="Google Shape;290;p10"/>
          <p:cNvSpPr txBox="1"/>
          <p:nvPr>
            <p:ph type="title"/>
          </p:nvPr>
        </p:nvSpPr>
        <p:spPr>
          <a:xfrm>
            <a:off x="913950" y="2487075"/>
            <a:ext cx="768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Retrospectiva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91" name="Google Shape;291;p10"/>
          <p:cNvGrpSpPr/>
          <p:nvPr/>
        </p:nvGrpSpPr>
        <p:grpSpPr>
          <a:xfrm>
            <a:off x="15801428" y="1344234"/>
            <a:ext cx="1512885" cy="1088735"/>
            <a:chOff x="14208457" y="1769998"/>
            <a:chExt cx="2436599" cy="1753480"/>
          </a:xfrm>
        </p:grpSpPr>
        <p:pic>
          <p:nvPicPr>
            <p:cNvPr id="292" name="Google Shape;29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208457" y="1769998"/>
              <a:ext cx="2436599" cy="1753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10"/>
            <p:cNvSpPr/>
            <p:nvPr/>
          </p:nvSpPr>
          <p:spPr>
            <a:xfrm>
              <a:off x="15263024" y="2164148"/>
              <a:ext cx="1023000" cy="1023000"/>
            </a:xfrm>
            <a:prstGeom prst="ellipse">
              <a:avLst/>
            </a:pr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4" name="Google Shape;29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14766" y="0"/>
            <a:ext cx="1662233" cy="17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576ffc1f5_0_0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g25576ffc1f5_0_0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g25576ffc1f5_0_0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g25576ffc1f5_0_0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g25576ffc1f5_0_0"/>
          <p:cNvCxnSpPr>
            <a:stCxn id="301" idx="2"/>
            <a:endCxn id="29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g25576ffc1f5_0_0"/>
          <p:cNvSpPr/>
          <p:nvPr/>
        </p:nvSpPr>
        <p:spPr>
          <a:xfrm>
            <a:off x="-1456576" y="4114800"/>
            <a:ext cx="56256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5576ffc1f5_0_0"/>
          <p:cNvSpPr txBox="1"/>
          <p:nvPr/>
        </p:nvSpPr>
        <p:spPr>
          <a:xfrm>
            <a:off x="220650" y="42615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fr" sz="7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</a:t>
            </a: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7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576ffc1f5_0_24"/>
          <p:cNvSpPr txBox="1"/>
          <p:nvPr>
            <p:ph type="title"/>
          </p:nvPr>
        </p:nvSpPr>
        <p:spPr>
          <a:xfrm>
            <a:off x="913950" y="2487075"/>
            <a:ext cx="363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Planning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1" name="Google Shape;311;g25576ffc1f5_0_24"/>
          <p:cNvSpPr/>
          <p:nvPr/>
        </p:nvSpPr>
        <p:spPr>
          <a:xfrm>
            <a:off x="795125" y="4464550"/>
            <a:ext cx="41196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5576ffc1f5_0_24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5576ffc1f5_0_24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14" name="Google Shape;314;g25576ffc1f5_0_24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5576ffc1f5_0_24"/>
          <p:cNvSpPr txBox="1"/>
          <p:nvPr/>
        </p:nvSpPr>
        <p:spPr>
          <a:xfrm>
            <a:off x="1161300" y="5177450"/>
            <a:ext cx="3633900" cy="3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16" name="Google Shape;316;g25576ffc1f5_0_24"/>
          <p:cNvSpPr/>
          <p:nvPr/>
        </p:nvSpPr>
        <p:spPr>
          <a:xfrm>
            <a:off x="5230925" y="4464550"/>
            <a:ext cx="122955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5576ffc1f5_0_24"/>
          <p:cNvSpPr/>
          <p:nvPr/>
        </p:nvSpPr>
        <p:spPr>
          <a:xfrm>
            <a:off x="6090725" y="40560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5576ffc1f5_0_24"/>
          <p:cNvSpPr txBox="1"/>
          <p:nvPr/>
        </p:nvSpPr>
        <p:spPr>
          <a:xfrm>
            <a:off x="6559325" y="42398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Sprint Backlog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19" name="Google Shape;319;g25576ffc1f5_0_24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5576ffc1f5_0_24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23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05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2023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1" name="Google Shape;321;g25576ffc1f5_0_24"/>
          <p:cNvSpPr/>
          <p:nvPr/>
        </p:nvSpPr>
        <p:spPr>
          <a:xfrm>
            <a:off x="16343800" y="217953"/>
            <a:ext cx="1755300" cy="1206300"/>
          </a:xfrm>
          <a:prstGeom prst="rect">
            <a:avLst/>
          </a:prstGeom>
          <a:solidFill>
            <a:srgbClr val="A18A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5576ffc1f5_0_24"/>
          <p:cNvSpPr/>
          <p:nvPr/>
        </p:nvSpPr>
        <p:spPr>
          <a:xfrm rot="5400000">
            <a:off x="17052843" y="611431"/>
            <a:ext cx="486300" cy="420600"/>
          </a:xfrm>
          <a:prstGeom prst="triangle">
            <a:avLst>
              <a:gd fmla="val 50000" name="adj"/>
            </a:avLst>
          </a:prstGeom>
          <a:solidFill>
            <a:srgbClr val="6E57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5576ffc1f5_0_24"/>
          <p:cNvSpPr/>
          <p:nvPr/>
        </p:nvSpPr>
        <p:spPr>
          <a:xfrm>
            <a:off x="15302045" y="1424273"/>
            <a:ext cx="1299300" cy="486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534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5576ffc1f5_0_24"/>
          <p:cNvSpPr/>
          <p:nvPr/>
        </p:nvSpPr>
        <p:spPr>
          <a:xfrm>
            <a:off x="16162561" y="1504765"/>
            <a:ext cx="325200" cy="325200"/>
          </a:xfrm>
          <a:prstGeom prst="ellipse">
            <a:avLst/>
          </a:prstGeom>
          <a:solidFill>
            <a:srgbClr val="534191"/>
          </a:solidFill>
          <a:ln cap="flat" cmpd="sng" w="9525">
            <a:solidFill>
              <a:srgbClr val="ABB4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25576ffc1f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013" y="4910452"/>
            <a:ext cx="12019325" cy="428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576ffc1f5_0_43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Daily meeting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1" name="Google Shape;331;g25576ffc1f5_0_43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5576ffc1f5_0_43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5576ffc1f5_0_43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4" name="Google Shape;334;g25576ffc1f5_0_43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5576ffc1f5_0_43"/>
          <p:cNvSpPr txBox="1"/>
          <p:nvPr/>
        </p:nvSpPr>
        <p:spPr>
          <a:xfrm>
            <a:off x="1161300" y="5177450"/>
            <a:ext cx="4236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6" name="Google Shape;336;g25576ffc1f5_0_43"/>
          <p:cNvSpPr/>
          <p:nvPr/>
        </p:nvSpPr>
        <p:spPr>
          <a:xfrm>
            <a:off x="6425150" y="4464550"/>
            <a:ext cx="111012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5576ffc1f5_0_43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5576ffc1f5_0_43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9" name="Google Shape;339;g25576ffc1f5_0_43"/>
          <p:cNvSpPr txBox="1"/>
          <p:nvPr/>
        </p:nvSpPr>
        <p:spPr>
          <a:xfrm>
            <a:off x="8034601" y="6528800"/>
            <a:ext cx="102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fr"/>
              <a:t>             </a:t>
            </a:r>
            <a:r>
              <a:rPr lang="fr" sz="23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LINK minuta SPRINT 2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0" name="Google Shape;340;g25576ffc1f5_0_43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5576ffc1f5_0_43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24/05/23-31/05/23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42" name="Google Shape;342;g25576ffc1f5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6709" y="167699"/>
            <a:ext cx="3778389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25576ffc1f5_0_43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8A6D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25576ffc1f5_0_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50" y="1588625"/>
            <a:ext cx="18016098" cy="80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576ffc1f5_0_60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5576ffc1f5_0_60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5576ffc1f5_0_60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6" name="Google Shape;356;g25576ffc1f5_0_60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5576ffc1f5_0_60"/>
          <p:cNvSpPr txBox="1"/>
          <p:nvPr/>
        </p:nvSpPr>
        <p:spPr>
          <a:xfrm>
            <a:off x="1161299" y="5177450"/>
            <a:ext cx="4247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8" name="Google Shape;358;g25576ffc1f5_0_60"/>
          <p:cNvSpPr/>
          <p:nvPr/>
        </p:nvSpPr>
        <p:spPr>
          <a:xfrm>
            <a:off x="6436250" y="4464550"/>
            <a:ext cx="11101200" cy="12399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5576ffc1f5_0_60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5576ffc1f5_0_60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Dinámica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1" name="Google Shape;361;g25576ffc1f5_0_60"/>
          <p:cNvSpPr txBox="1"/>
          <p:nvPr/>
        </p:nvSpPr>
        <p:spPr>
          <a:xfrm>
            <a:off x="6860150" y="5114250"/>
            <a:ext cx="10253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📌Link a la herramienta:</a:t>
            </a:r>
            <a:r>
              <a:rPr b="1" lang="fr" sz="23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LINK A LA RETRO SPRINT 2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2" name="Google Shape;362;g25576ffc1f5_0_60"/>
          <p:cNvSpPr/>
          <p:nvPr/>
        </p:nvSpPr>
        <p:spPr>
          <a:xfrm>
            <a:off x="6436250" y="6572715"/>
            <a:ext cx="11101200" cy="2686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5576ffc1f5_0_60"/>
          <p:cNvSpPr/>
          <p:nvPr/>
        </p:nvSpPr>
        <p:spPr>
          <a:xfrm>
            <a:off x="6090725" y="6301513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5576ffc1f5_0_60"/>
          <p:cNvSpPr txBox="1"/>
          <p:nvPr/>
        </p:nvSpPr>
        <p:spPr>
          <a:xfrm>
            <a:off x="6559325" y="6485263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Accionables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5" name="Google Shape;365;g25576ffc1f5_0_60"/>
          <p:cNvSpPr txBox="1"/>
          <p:nvPr/>
        </p:nvSpPr>
        <p:spPr>
          <a:xfrm>
            <a:off x="6860150" y="7222388"/>
            <a:ext cx="102534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🏃‍♂️ Resumen de acciones:</a:t>
            </a:r>
            <a:endParaRPr b="1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Coordinar quien presenta 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Organizar mejor la review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Mas comunicacion entre backend / infra / testing</a:t>
            </a:r>
            <a:endParaRPr b="1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6" name="Google Shape;366;g25576ffc1f5_0_60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5576ffc1f5_0_60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06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2023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8" name="Google Shape;368;g25576ffc1f5_0_60"/>
          <p:cNvSpPr txBox="1"/>
          <p:nvPr>
            <p:ph type="title"/>
          </p:nvPr>
        </p:nvSpPr>
        <p:spPr>
          <a:xfrm>
            <a:off x="913950" y="2487075"/>
            <a:ext cx="768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Retrospectiva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69" name="Google Shape;369;g25576ffc1f5_0_60"/>
          <p:cNvGrpSpPr/>
          <p:nvPr/>
        </p:nvGrpSpPr>
        <p:grpSpPr>
          <a:xfrm>
            <a:off x="15801424" y="1344235"/>
            <a:ext cx="1512885" cy="1088735"/>
            <a:chOff x="14208457" y="1769998"/>
            <a:chExt cx="2436599" cy="1753480"/>
          </a:xfrm>
        </p:grpSpPr>
        <p:pic>
          <p:nvPicPr>
            <p:cNvPr id="370" name="Google Shape;370;g25576ffc1f5_0_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208457" y="1769998"/>
              <a:ext cx="2436599" cy="1753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g25576ffc1f5_0_60"/>
            <p:cNvSpPr/>
            <p:nvPr/>
          </p:nvSpPr>
          <p:spPr>
            <a:xfrm>
              <a:off x="15263024" y="2164148"/>
              <a:ext cx="1023000" cy="1023000"/>
            </a:xfrm>
            <a:prstGeom prst="ellipse">
              <a:avLst/>
            </a:pr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2" name="Google Shape;372;g25576ffc1f5_0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14766" y="0"/>
            <a:ext cx="1662233" cy="17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576ffc1f5_0_83"/>
          <p:cNvSpPr txBox="1"/>
          <p:nvPr>
            <p:ph type="title"/>
          </p:nvPr>
        </p:nvSpPr>
        <p:spPr>
          <a:xfrm>
            <a:off x="914400" y="1504775"/>
            <a:ext cx="363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Balance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8" name="Google Shape;378;g25576ffc1f5_0_83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5576ffc1f5_0_83"/>
          <p:cNvSpPr/>
          <p:nvPr/>
        </p:nvSpPr>
        <p:spPr>
          <a:xfrm>
            <a:off x="543175" y="2983800"/>
            <a:ext cx="16983300" cy="62751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Implementar Plataforma Multi-dispositivo para Pagos de Servicios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Crear Página de Inicio Informativa en Digital Money House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Registrar Usuarios en Digital Money House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Acceder a la Plataforma Digital Money House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Cerrar Sesión en Digital Money House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Recuperar Contraseña vía Correo Electrónico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Verificar Correo Electrónico durante Registro y Primer Inicio de Sesión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Como usuario necesito ver en el inicio la cantidad de Dinero disponible y los últimos 5 movimientos realizados con la billetera Digital Money House.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Como usuario requiero ver mi perfil para consultar los datos de mi Cuenta, Virtual Uniforme (CVU) y alias provistos por Digital Money House. (Observada)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Como usuario me gustaría ver una lista de las tarjetas de débito o crédito que tengo disponibles para usar en la billetera virtual (Observada)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Como usuario me gustaría agregar una tarjeta de débito o crédito para usarla para cargar saldo o pagar servicios a través de la billetera.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Como usuario me gustaría eliminar una tarjeta de débito o crédito cuando no quiero usarla más a través de la billetera.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Testing Manual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Testing automatizado (Aceptada)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▫ Montar el proyecto en infraestructura AWS (Aceptada)</a:t>
            </a:r>
            <a:endParaRPr/>
          </a:p>
        </p:txBody>
      </p:sp>
      <p:sp>
        <p:nvSpPr>
          <p:cNvPr id="380" name="Google Shape;380;g25576ffc1f5_0_83"/>
          <p:cNvSpPr/>
          <p:nvPr/>
        </p:nvSpPr>
        <p:spPr>
          <a:xfrm>
            <a:off x="4548288" y="16669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5576ffc1f5_0_83"/>
          <p:cNvSpPr txBox="1"/>
          <p:nvPr/>
        </p:nvSpPr>
        <p:spPr>
          <a:xfrm>
            <a:off x="5016888" y="1910581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Sprint 2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2" name="Google Shape;382;g25576ffc1f5_0_83"/>
          <p:cNvSpPr/>
          <p:nvPr/>
        </p:nvSpPr>
        <p:spPr>
          <a:xfrm>
            <a:off x="16343800" y="217953"/>
            <a:ext cx="1755300" cy="1206300"/>
          </a:xfrm>
          <a:prstGeom prst="rect">
            <a:avLst/>
          </a:prstGeom>
          <a:solidFill>
            <a:srgbClr val="A18A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5576ffc1f5_0_83"/>
          <p:cNvSpPr/>
          <p:nvPr/>
        </p:nvSpPr>
        <p:spPr>
          <a:xfrm rot="5400000">
            <a:off x="17052843" y="611431"/>
            <a:ext cx="486300" cy="420600"/>
          </a:xfrm>
          <a:prstGeom prst="triangle">
            <a:avLst>
              <a:gd fmla="val 50000" name="adj"/>
            </a:avLst>
          </a:prstGeom>
          <a:solidFill>
            <a:srgbClr val="6E57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5576ffc1f5_0_83"/>
          <p:cNvSpPr/>
          <p:nvPr/>
        </p:nvSpPr>
        <p:spPr>
          <a:xfrm>
            <a:off x="15302045" y="1424273"/>
            <a:ext cx="1299300" cy="486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534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5576ffc1f5_0_83"/>
          <p:cNvSpPr/>
          <p:nvPr/>
        </p:nvSpPr>
        <p:spPr>
          <a:xfrm>
            <a:off x="16162561" y="1504765"/>
            <a:ext cx="325200" cy="325200"/>
          </a:xfrm>
          <a:prstGeom prst="ellipse">
            <a:avLst/>
          </a:prstGeom>
          <a:solidFill>
            <a:srgbClr val="534191"/>
          </a:solidFill>
          <a:ln cap="flat" cmpd="sng" w="9525">
            <a:solidFill>
              <a:srgbClr val="ABB4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576ffc1f5_0_9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g25576ffc1f5_0_9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g25576ffc1f5_0_9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g25576ffc1f5_0_9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g25576ffc1f5_0_96"/>
          <p:cNvCxnSpPr>
            <a:stCxn id="392" idx="2"/>
            <a:endCxn id="390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g25576ffc1f5_0_96"/>
          <p:cNvSpPr/>
          <p:nvPr/>
        </p:nvSpPr>
        <p:spPr>
          <a:xfrm>
            <a:off x="-1456576" y="4114800"/>
            <a:ext cx="56256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5576ffc1f5_0_96"/>
          <p:cNvSpPr txBox="1"/>
          <p:nvPr/>
        </p:nvSpPr>
        <p:spPr>
          <a:xfrm>
            <a:off x="220650" y="42615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fr" sz="7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</a:t>
            </a: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7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560cc6f3c3_0_0"/>
          <p:cNvSpPr txBox="1"/>
          <p:nvPr>
            <p:ph type="title"/>
          </p:nvPr>
        </p:nvSpPr>
        <p:spPr>
          <a:xfrm>
            <a:off x="913950" y="2487075"/>
            <a:ext cx="363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Planning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2" name="Google Shape;402;g2560cc6f3c3_0_0"/>
          <p:cNvSpPr/>
          <p:nvPr/>
        </p:nvSpPr>
        <p:spPr>
          <a:xfrm>
            <a:off x="795125" y="4464550"/>
            <a:ext cx="41196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560cc6f3c3_0_0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560cc6f3c3_0_0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5" name="Google Shape;405;g2560cc6f3c3_0_0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560cc6f3c3_0_0"/>
          <p:cNvSpPr txBox="1"/>
          <p:nvPr/>
        </p:nvSpPr>
        <p:spPr>
          <a:xfrm>
            <a:off x="1161300" y="5177450"/>
            <a:ext cx="3633900" cy="4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GREGO MARTINEZ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7" name="Google Shape;407;g2560cc6f3c3_0_0"/>
          <p:cNvSpPr/>
          <p:nvPr/>
        </p:nvSpPr>
        <p:spPr>
          <a:xfrm>
            <a:off x="5230925" y="4464550"/>
            <a:ext cx="122955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560cc6f3c3_0_0"/>
          <p:cNvSpPr/>
          <p:nvPr/>
        </p:nvSpPr>
        <p:spPr>
          <a:xfrm>
            <a:off x="6090725" y="40560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560cc6f3c3_0_0"/>
          <p:cNvSpPr txBox="1"/>
          <p:nvPr/>
        </p:nvSpPr>
        <p:spPr>
          <a:xfrm>
            <a:off x="6559325" y="42398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Sprint Backlog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0" name="Google Shape;410;g2560cc6f3c3_0_0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560cc6f3c3_0_0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06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06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2023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2" name="Google Shape;412;g2560cc6f3c3_0_0"/>
          <p:cNvSpPr/>
          <p:nvPr/>
        </p:nvSpPr>
        <p:spPr>
          <a:xfrm>
            <a:off x="16343800" y="217953"/>
            <a:ext cx="1755300" cy="1206300"/>
          </a:xfrm>
          <a:prstGeom prst="rect">
            <a:avLst/>
          </a:prstGeom>
          <a:solidFill>
            <a:srgbClr val="A18A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560cc6f3c3_0_0"/>
          <p:cNvSpPr/>
          <p:nvPr/>
        </p:nvSpPr>
        <p:spPr>
          <a:xfrm rot="5400000">
            <a:off x="17052843" y="611431"/>
            <a:ext cx="486300" cy="420600"/>
          </a:xfrm>
          <a:prstGeom prst="triangle">
            <a:avLst>
              <a:gd fmla="val 50000" name="adj"/>
            </a:avLst>
          </a:prstGeom>
          <a:solidFill>
            <a:srgbClr val="6E57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560cc6f3c3_0_0"/>
          <p:cNvSpPr/>
          <p:nvPr/>
        </p:nvSpPr>
        <p:spPr>
          <a:xfrm>
            <a:off x="15302045" y="1424273"/>
            <a:ext cx="1299300" cy="486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534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560cc6f3c3_0_0"/>
          <p:cNvSpPr/>
          <p:nvPr/>
        </p:nvSpPr>
        <p:spPr>
          <a:xfrm>
            <a:off x="16162561" y="1504765"/>
            <a:ext cx="325200" cy="325200"/>
          </a:xfrm>
          <a:prstGeom prst="ellipse">
            <a:avLst/>
          </a:prstGeom>
          <a:solidFill>
            <a:srgbClr val="534191"/>
          </a:solidFill>
          <a:ln cap="flat" cmpd="sng" w="9525">
            <a:solidFill>
              <a:srgbClr val="ABB4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g2560cc6f3c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400" y="4914875"/>
            <a:ext cx="9807089" cy="42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5576ffc1f5_0_139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Daily meeting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2" name="Google Shape;422;g25576ffc1f5_0_139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5576ffc1f5_0_139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5576ffc1f5_0_139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5" name="Google Shape;425;g25576ffc1f5_0_139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5576ffc1f5_0_139"/>
          <p:cNvSpPr txBox="1"/>
          <p:nvPr/>
        </p:nvSpPr>
        <p:spPr>
          <a:xfrm>
            <a:off x="1161299" y="5177450"/>
            <a:ext cx="42477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GREGO MARTINEZ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7" name="Google Shape;427;g25576ffc1f5_0_139"/>
          <p:cNvSpPr/>
          <p:nvPr/>
        </p:nvSpPr>
        <p:spPr>
          <a:xfrm>
            <a:off x="6425150" y="4464550"/>
            <a:ext cx="111012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5576ffc1f5_0_139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5576ffc1f5_0_139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0" name="Google Shape;430;g25576ffc1f5_0_139"/>
          <p:cNvSpPr txBox="1"/>
          <p:nvPr/>
        </p:nvSpPr>
        <p:spPr>
          <a:xfrm>
            <a:off x="9278426" y="6459650"/>
            <a:ext cx="487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fr" sz="23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Daily Sprint 3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1" name="Google Shape;431;g25576ffc1f5_0_139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5576ffc1f5_0_139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07/06/23-14/06/23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33" name="Google Shape;433;g25576ffc1f5_0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6709" y="167699"/>
            <a:ext cx="3778389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25576ffc1f5_0_139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8A6D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2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"/>
          <p:cNvCxnSpPr>
            <a:stCxn id="176" idx="2"/>
            <a:endCxn id="174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2"/>
          <p:cNvSpPr/>
          <p:nvPr/>
        </p:nvSpPr>
        <p:spPr>
          <a:xfrm>
            <a:off x="-1456576" y="4114800"/>
            <a:ext cx="56256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0" y="4163730"/>
            <a:ext cx="10705500" cy="11850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fr" sz="7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endParaRPr b="0" i="0" sz="7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1356224" y="6062730"/>
            <a:ext cx="10705500" cy="24375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 se quiere lograr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Negocio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Interés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576ffc1f5_0_156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5576ffc1f5_0_156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5576ffc1f5_0_156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2" name="Google Shape;442;g25576ffc1f5_0_156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5576ffc1f5_0_156"/>
          <p:cNvSpPr txBox="1"/>
          <p:nvPr/>
        </p:nvSpPr>
        <p:spPr>
          <a:xfrm>
            <a:off x="1161299" y="5177450"/>
            <a:ext cx="42477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GREGO MARTINEZ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4" name="Google Shape;444;g25576ffc1f5_0_156"/>
          <p:cNvSpPr/>
          <p:nvPr/>
        </p:nvSpPr>
        <p:spPr>
          <a:xfrm>
            <a:off x="6436250" y="4464550"/>
            <a:ext cx="11101200" cy="12399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5576ffc1f5_0_156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5576ffc1f5_0_156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Dinámica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7" name="Google Shape;447;g25576ffc1f5_0_156"/>
          <p:cNvSpPr txBox="1"/>
          <p:nvPr/>
        </p:nvSpPr>
        <p:spPr>
          <a:xfrm>
            <a:off x="6860150" y="5114250"/>
            <a:ext cx="10253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📌Link a la herramienta: </a:t>
            </a:r>
            <a:r>
              <a:rPr lang="fr" sz="23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LINK a retro Sprint 3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8" name="Google Shape;448;g25576ffc1f5_0_156"/>
          <p:cNvSpPr/>
          <p:nvPr/>
        </p:nvSpPr>
        <p:spPr>
          <a:xfrm>
            <a:off x="6436250" y="6572715"/>
            <a:ext cx="11101200" cy="2686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5576ffc1f5_0_156"/>
          <p:cNvSpPr/>
          <p:nvPr/>
        </p:nvSpPr>
        <p:spPr>
          <a:xfrm>
            <a:off x="6090725" y="6301513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5576ffc1f5_0_156"/>
          <p:cNvSpPr txBox="1"/>
          <p:nvPr/>
        </p:nvSpPr>
        <p:spPr>
          <a:xfrm>
            <a:off x="6559325" y="6485263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Accionables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1" name="Google Shape;451;g25576ffc1f5_0_156"/>
          <p:cNvSpPr txBox="1"/>
          <p:nvPr/>
        </p:nvSpPr>
        <p:spPr>
          <a:xfrm>
            <a:off x="6860150" y="7222388"/>
            <a:ext cx="102534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🏃‍♂️ Resumen de acciones:</a:t>
            </a:r>
            <a:endParaRPr b="1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Coordinar quien presenta 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Organizar mejor la review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Mas comunicacion entre backend / infra / testing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2" name="Google Shape;452;g25576ffc1f5_0_156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5576ffc1f5_0_156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DD/MM/YYYY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4" name="Google Shape;454;g25576ffc1f5_0_156"/>
          <p:cNvSpPr txBox="1"/>
          <p:nvPr>
            <p:ph type="title"/>
          </p:nvPr>
        </p:nvSpPr>
        <p:spPr>
          <a:xfrm>
            <a:off x="913950" y="2487075"/>
            <a:ext cx="768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Retrospectiva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55" name="Google Shape;455;g25576ffc1f5_0_156"/>
          <p:cNvGrpSpPr/>
          <p:nvPr/>
        </p:nvGrpSpPr>
        <p:grpSpPr>
          <a:xfrm>
            <a:off x="15801424" y="1344235"/>
            <a:ext cx="1512885" cy="1088735"/>
            <a:chOff x="14208457" y="1769998"/>
            <a:chExt cx="2436599" cy="1753480"/>
          </a:xfrm>
        </p:grpSpPr>
        <p:pic>
          <p:nvPicPr>
            <p:cNvPr id="456" name="Google Shape;456;g25576ffc1f5_0_1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208457" y="1769998"/>
              <a:ext cx="2436599" cy="1753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g25576ffc1f5_0_156"/>
            <p:cNvSpPr/>
            <p:nvPr/>
          </p:nvSpPr>
          <p:spPr>
            <a:xfrm>
              <a:off x="15263024" y="2164148"/>
              <a:ext cx="1023000" cy="1023000"/>
            </a:xfrm>
            <a:prstGeom prst="ellipse">
              <a:avLst/>
            </a:pr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8" name="Google Shape;458;g25576ffc1f5_0_1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14766" y="0"/>
            <a:ext cx="1662233" cy="17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576ffc1f5_0_192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g25576ffc1f5_0_192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g25576ffc1f5_0_192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" name="Google Shape;466;g25576ffc1f5_0_192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g25576ffc1f5_0_192"/>
          <p:cNvCxnSpPr>
            <a:stCxn id="465" idx="2"/>
            <a:endCxn id="463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8" name="Google Shape;468;g25576ffc1f5_0_192"/>
          <p:cNvSpPr/>
          <p:nvPr/>
        </p:nvSpPr>
        <p:spPr>
          <a:xfrm>
            <a:off x="-1456576" y="4114800"/>
            <a:ext cx="56256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5576ffc1f5_0_192"/>
          <p:cNvSpPr txBox="1"/>
          <p:nvPr/>
        </p:nvSpPr>
        <p:spPr>
          <a:xfrm>
            <a:off x="220650" y="42615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fr" sz="7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</a:t>
            </a: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7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5576ffc1f5_0_120"/>
          <p:cNvSpPr txBox="1"/>
          <p:nvPr>
            <p:ph type="title"/>
          </p:nvPr>
        </p:nvSpPr>
        <p:spPr>
          <a:xfrm>
            <a:off x="913950" y="2487075"/>
            <a:ext cx="363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Planning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5" name="Google Shape;475;g25576ffc1f5_0_120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5576ffc1f5_0_120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5576ffc1f5_0_120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8" name="Google Shape;478;g25576ffc1f5_0_120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5576ffc1f5_0_120"/>
          <p:cNvSpPr txBox="1"/>
          <p:nvPr/>
        </p:nvSpPr>
        <p:spPr>
          <a:xfrm>
            <a:off x="1161299" y="5177450"/>
            <a:ext cx="42477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GREGO MARTINEZ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0" name="Google Shape;480;g25576ffc1f5_0_120"/>
          <p:cNvSpPr/>
          <p:nvPr/>
        </p:nvSpPr>
        <p:spPr>
          <a:xfrm>
            <a:off x="6425150" y="4464550"/>
            <a:ext cx="111012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5576ffc1f5_0_120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5576ffc1f5_0_120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Sprint Backlog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3" name="Google Shape;483;g25576ffc1f5_0_120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5576ffc1f5_0_120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20/06/2023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5" name="Google Shape;485;g25576ffc1f5_0_120"/>
          <p:cNvSpPr/>
          <p:nvPr/>
        </p:nvSpPr>
        <p:spPr>
          <a:xfrm>
            <a:off x="16343800" y="217953"/>
            <a:ext cx="1755300" cy="1206300"/>
          </a:xfrm>
          <a:prstGeom prst="rect">
            <a:avLst/>
          </a:prstGeom>
          <a:solidFill>
            <a:srgbClr val="A18A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5576ffc1f5_0_120"/>
          <p:cNvSpPr/>
          <p:nvPr/>
        </p:nvSpPr>
        <p:spPr>
          <a:xfrm rot="5400000">
            <a:off x="17052843" y="611431"/>
            <a:ext cx="486300" cy="420600"/>
          </a:xfrm>
          <a:prstGeom prst="triangle">
            <a:avLst>
              <a:gd fmla="val 50000" name="adj"/>
            </a:avLst>
          </a:prstGeom>
          <a:solidFill>
            <a:srgbClr val="6E57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5576ffc1f5_0_120"/>
          <p:cNvSpPr/>
          <p:nvPr/>
        </p:nvSpPr>
        <p:spPr>
          <a:xfrm>
            <a:off x="15302045" y="1424273"/>
            <a:ext cx="1299300" cy="486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534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5576ffc1f5_0_120"/>
          <p:cNvSpPr/>
          <p:nvPr/>
        </p:nvSpPr>
        <p:spPr>
          <a:xfrm>
            <a:off x="16162561" y="1504765"/>
            <a:ext cx="325200" cy="325200"/>
          </a:xfrm>
          <a:prstGeom prst="ellipse">
            <a:avLst/>
          </a:prstGeom>
          <a:solidFill>
            <a:srgbClr val="534191"/>
          </a:solidFill>
          <a:ln cap="flat" cmpd="sng" w="9525">
            <a:solidFill>
              <a:srgbClr val="ABB4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g25576ffc1f5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325" y="4864768"/>
            <a:ext cx="10176201" cy="4394083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576ffc1f5_0_235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Daily meeting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5" name="Google Shape;495;g25576ffc1f5_0_235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5576ffc1f5_0_235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5576ffc1f5_0_235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8" name="Google Shape;498;g25576ffc1f5_0_235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5576ffc1f5_0_235"/>
          <p:cNvSpPr txBox="1"/>
          <p:nvPr/>
        </p:nvSpPr>
        <p:spPr>
          <a:xfrm>
            <a:off x="1161299" y="5177450"/>
            <a:ext cx="42477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GREGO MARTINEZ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0" name="Google Shape;500;g25576ffc1f5_0_235"/>
          <p:cNvSpPr/>
          <p:nvPr/>
        </p:nvSpPr>
        <p:spPr>
          <a:xfrm>
            <a:off x="6425150" y="4464550"/>
            <a:ext cx="111012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5576ffc1f5_0_235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5576ffc1f5_0_235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3" name="Google Shape;503;g25576ffc1f5_0_235"/>
          <p:cNvSpPr txBox="1"/>
          <p:nvPr/>
        </p:nvSpPr>
        <p:spPr>
          <a:xfrm>
            <a:off x="6971751" y="6459650"/>
            <a:ext cx="102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fr" sz="23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LINK a Daily SPRINT 4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4" name="Google Shape;504;g25576ffc1f5_0_235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5576ffc1f5_0_235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21/06/23-28/06/23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06" name="Google Shape;506;g25576ffc1f5_0_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6709" y="167699"/>
            <a:ext cx="3778389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25576ffc1f5_0_235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8A6D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576ffc1f5_0_252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5576ffc1f5_0_252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5576ffc1f5_0_252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15" name="Google Shape;515;g25576ffc1f5_0_252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5576ffc1f5_0_252"/>
          <p:cNvSpPr txBox="1"/>
          <p:nvPr/>
        </p:nvSpPr>
        <p:spPr>
          <a:xfrm>
            <a:off x="1161299" y="5177450"/>
            <a:ext cx="42477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GREGO MARTINEZ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17" name="Google Shape;517;g25576ffc1f5_0_252"/>
          <p:cNvSpPr/>
          <p:nvPr/>
        </p:nvSpPr>
        <p:spPr>
          <a:xfrm>
            <a:off x="6436250" y="4464550"/>
            <a:ext cx="11101200" cy="12399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5576ffc1f5_0_252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5576ffc1f5_0_252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Dinámica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0" name="Google Shape;520;g25576ffc1f5_0_252"/>
          <p:cNvSpPr txBox="1"/>
          <p:nvPr/>
        </p:nvSpPr>
        <p:spPr>
          <a:xfrm>
            <a:off x="6860150" y="5114250"/>
            <a:ext cx="10253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📌Link a la herramienta:</a:t>
            </a:r>
            <a:r>
              <a:rPr b="1" lang="fr" sz="23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LINK a RETRO SPRINT 4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1" name="Google Shape;521;g25576ffc1f5_0_252"/>
          <p:cNvSpPr/>
          <p:nvPr/>
        </p:nvSpPr>
        <p:spPr>
          <a:xfrm>
            <a:off x="6436250" y="6572715"/>
            <a:ext cx="11101200" cy="2686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5576ffc1f5_0_252"/>
          <p:cNvSpPr/>
          <p:nvPr/>
        </p:nvSpPr>
        <p:spPr>
          <a:xfrm>
            <a:off x="6090725" y="6301513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5576ffc1f5_0_252"/>
          <p:cNvSpPr txBox="1"/>
          <p:nvPr/>
        </p:nvSpPr>
        <p:spPr>
          <a:xfrm>
            <a:off x="6559325" y="6485263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Accionables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4" name="Google Shape;524;g25576ffc1f5_0_252"/>
          <p:cNvSpPr txBox="1"/>
          <p:nvPr/>
        </p:nvSpPr>
        <p:spPr>
          <a:xfrm>
            <a:off x="6860150" y="7222388"/>
            <a:ext cx="102534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🏃‍♂️ Resumen de acciones:</a:t>
            </a:r>
            <a:endParaRPr b="1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Mas Accionable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Mas Equipo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Mas Integracion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5" name="Google Shape;525;g25576ffc1f5_0_252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5576ffc1f5_0_252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30/06/2023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7" name="Google Shape;527;g25576ffc1f5_0_252"/>
          <p:cNvSpPr txBox="1"/>
          <p:nvPr>
            <p:ph type="title"/>
          </p:nvPr>
        </p:nvSpPr>
        <p:spPr>
          <a:xfrm>
            <a:off x="913950" y="2487075"/>
            <a:ext cx="768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Retrospectiva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28" name="Google Shape;528;g25576ffc1f5_0_252"/>
          <p:cNvGrpSpPr/>
          <p:nvPr/>
        </p:nvGrpSpPr>
        <p:grpSpPr>
          <a:xfrm>
            <a:off x="15801424" y="1344235"/>
            <a:ext cx="1512885" cy="1088735"/>
            <a:chOff x="14208457" y="1769998"/>
            <a:chExt cx="2436599" cy="1753480"/>
          </a:xfrm>
        </p:grpSpPr>
        <p:pic>
          <p:nvPicPr>
            <p:cNvPr id="529" name="Google Shape;529;g25576ffc1f5_0_2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208457" y="1769998"/>
              <a:ext cx="2436599" cy="1753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0" name="Google Shape;530;g25576ffc1f5_0_252"/>
            <p:cNvSpPr/>
            <p:nvPr/>
          </p:nvSpPr>
          <p:spPr>
            <a:xfrm>
              <a:off x="15263024" y="2164148"/>
              <a:ext cx="1023000" cy="1023000"/>
            </a:xfrm>
            <a:prstGeom prst="ellipse">
              <a:avLst/>
            </a:pr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1" name="Google Shape;531;g25576ffc1f5_0_2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14766" y="0"/>
            <a:ext cx="1662233" cy="17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3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3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3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"/>
          <p:cNvCxnSpPr>
            <a:stCxn id="188" idx="2"/>
            <a:endCxn id="186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3"/>
          <p:cNvSpPr/>
          <p:nvPr/>
        </p:nvSpPr>
        <p:spPr>
          <a:xfrm>
            <a:off x="-1456576" y="4114800"/>
            <a:ext cx="56256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220650" y="4261500"/>
            <a:ext cx="10705500" cy="11850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fr" sz="7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Alcance</a:t>
            </a:r>
            <a:endParaRPr b="0" i="0" sz="7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1356224" y="6062730"/>
            <a:ext cx="10705500" cy="16251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Extensión del proyecto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Hasta donde querémos llegar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4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4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4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4"/>
          <p:cNvCxnSpPr>
            <a:stCxn id="200" idx="2"/>
            <a:endCxn id="19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4"/>
          <p:cNvSpPr/>
          <p:nvPr/>
        </p:nvSpPr>
        <p:spPr>
          <a:xfrm>
            <a:off x="-1456576" y="4114800"/>
            <a:ext cx="56256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220650" y="4261500"/>
            <a:ext cx="10705500" cy="118494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fr" sz="7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Equipo</a:t>
            </a:r>
            <a:endParaRPr b="0" i="0" sz="7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/>
          <p:nvPr/>
        </p:nvSpPr>
        <p:spPr>
          <a:xfrm>
            <a:off x="1356224" y="6062730"/>
            <a:ext cx="10705500" cy="45423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JUAN MANUEL LESCANO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PEDRO ROCHA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MARTíN WAINSTEIN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SOPHIA BOTTINI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GEORGINA GARINO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NICOLAS GUTIERREZ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GREGORIO MARTÍNEZ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5"/>
          <p:cNvCxnSpPr>
            <a:stCxn id="212" idx="2"/>
            <a:endCxn id="210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5"/>
          <p:cNvSpPr/>
          <p:nvPr/>
        </p:nvSpPr>
        <p:spPr>
          <a:xfrm>
            <a:off x="-1456577" y="4114800"/>
            <a:ext cx="7930527" cy="26031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220650" y="4261500"/>
            <a:ext cx="10705500" cy="236988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fr" sz="7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Dinámica y Metodología</a:t>
            </a:r>
            <a:endParaRPr b="0" i="0" sz="7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1121200" y="7233162"/>
            <a:ext cx="10705500" cy="162506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Metodología ágil implementada en los sprints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6"/>
          <p:cNvCxnSpPr>
            <a:stCxn id="224" idx="2"/>
            <a:endCxn id="22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6"/>
          <p:cNvSpPr/>
          <p:nvPr/>
        </p:nvSpPr>
        <p:spPr>
          <a:xfrm>
            <a:off x="-1456576" y="4114800"/>
            <a:ext cx="56256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220650" y="42615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fr" sz="7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</a:t>
            </a: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7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type="title"/>
          </p:nvPr>
        </p:nvSpPr>
        <p:spPr>
          <a:xfrm>
            <a:off x="913950" y="2487075"/>
            <a:ext cx="363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Planning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95125" y="4464550"/>
            <a:ext cx="3752700" cy="59415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1161300" y="5177450"/>
            <a:ext cx="3139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5063500" y="4193375"/>
            <a:ext cx="13133100" cy="55059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6274025" y="3872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6633750" y="4056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Sprint Backlog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09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05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2023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16343800" y="217953"/>
            <a:ext cx="1755300" cy="1206300"/>
          </a:xfrm>
          <a:prstGeom prst="rect">
            <a:avLst/>
          </a:prstGeom>
          <a:solidFill>
            <a:srgbClr val="A18A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 rot="5400000">
            <a:off x="17052843" y="611431"/>
            <a:ext cx="486300" cy="420600"/>
          </a:xfrm>
          <a:prstGeom prst="triangle">
            <a:avLst>
              <a:gd fmla="val 50000" name="adj"/>
            </a:avLst>
          </a:prstGeom>
          <a:solidFill>
            <a:srgbClr val="6E57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15302045" y="1424273"/>
            <a:ext cx="1299300" cy="486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534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16162561" y="1504765"/>
            <a:ext cx="325200" cy="325200"/>
          </a:xfrm>
          <a:prstGeom prst="ellipse">
            <a:avLst/>
          </a:prstGeom>
          <a:solidFill>
            <a:srgbClr val="534191"/>
          </a:solidFill>
          <a:ln cap="flat" cmpd="sng" w="9525">
            <a:solidFill>
              <a:srgbClr val="ABB4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250" y="5367450"/>
            <a:ext cx="13035599" cy="315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"/>
              <a:t>Daily meeting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1161299" y="5177450"/>
            <a:ext cx="4247700" cy="30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JUAN MANUEL LESCANO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PEDRO ROCHA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MARTíN WAINSTEIN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SOPHIA BOTTINI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GEORGINA GARINO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NICOLAS GUTIERREZ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descr="LINK a minuta del Sprint 1" id="259" name="Google Shape;259;p9" title="LINK a minuta del Sprint 1"/>
          <p:cNvSpPr/>
          <p:nvPr/>
        </p:nvSpPr>
        <p:spPr>
          <a:xfrm>
            <a:off x="6425150" y="4464550"/>
            <a:ext cx="111012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                                                                               </a:t>
            </a:r>
            <a:r>
              <a:rPr lang="fr" sz="2100" u="sng">
                <a:solidFill>
                  <a:schemeClr val="hlink"/>
                </a:solidFill>
                <a:hlinkClick r:id="rId3"/>
              </a:rPr>
              <a:t>LINK a minuta del Sprint 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5341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fr" sz="23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b="0" i="0" sz="2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913752" y="1812550"/>
            <a:ext cx="27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10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05</a:t>
            </a:r>
            <a:r>
              <a:rPr b="1" i="0" lang="fr" sz="1800" u="none" cap="none" strike="noStrike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2023-17/05/2023</a:t>
            </a:r>
            <a:endParaRPr b="1" i="0" sz="1800" u="none" cap="none" strike="noStrike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64" name="Google Shape;2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6709" y="167699"/>
            <a:ext cx="3778389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9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8A6D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25576ffc1f5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5825"/>
            <a:ext cx="18288000" cy="79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534191"/>
      </a:accent1>
      <a:accent2>
        <a:srgbClr val="6E57C1"/>
      </a:accent2>
      <a:accent3>
        <a:srgbClr val="8A6DF1"/>
      </a:accent3>
      <a:accent4>
        <a:srgbClr val="A18AF4"/>
      </a:accent4>
      <a:accent5>
        <a:srgbClr val="B9A7F7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Celeste</dc:creator>
</cp:coreProperties>
</file>