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52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8F68C-5C7C-44DF-A2F7-AE5003ED1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8E46BB-3E30-4696-A43A-45A42AB36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BC5A1F-FB15-465A-BA8C-749FD331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B7FFDC-F9E7-4A25-B255-C81193A1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F2351-D686-45FC-A0E6-A3E804FB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4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4703F-8607-40E1-A112-2BE0E29A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6D6D8E-4D6B-48EA-81F7-DED40C8C2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EDD21A-54F3-4091-808C-F325C29A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903E5-3AB4-4B85-B5EE-C7A713D6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BBD6F-EFB4-4906-A9C2-BCC41A56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6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4CC5AB-B34C-4CCF-A736-9861A5265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4147E7-2AB3-4DE6-9EB3-8C5DE9281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72225E-1FBE-4DE1-84FB-4DCD1AC9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55D59A-7BEF-4B7C-A150-EAD76F63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1D6C8-6049-409C-95E2-88EAE56F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6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A36E4-BDD3-4414-B8BB-A685514D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0FFD44-5107-46EC-A184-EB0128A5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A968F4-1A32-45CD-8CF9-A5BAA797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1AFED2-11DC-4C7B-AE32-1FE115C8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511EFA-68FA-47E5-A4B9-DC4231A1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9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D8779-E29E-41CA-9F80-91E4BF0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1EFAD7-D8F6-4B99-B7E0-61BFAB449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9BBC54-EBA0-411B-8865-97AC7D8D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8961E0-9889-487E-B360-ADE418B3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82BAEA-3F19-4649-872A-F4F8654E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3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612D7-4F1E-4408-A95C-E31ADA6A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8F201-A9DB-4310-A1C4-E305FF1E4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34EDCC-9925-47D8-A639-D63F5BE19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A3046A-15A4-497C-9846-033CE7B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72C80C-F65A-4997-98D6-2557A539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101F8E-8164-4373-8E7A-8504770C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D195E-D165-405D-8CE1-F677915D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D7D4B4-B57E-4612-A1D2-8F1CB2DE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14EA11-76C5-4B54-BF01-B9C4A93D5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49F8E1-DA36-4E79-9392-FDB3F5596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FBAB52-EDAD-4B4D-95C2-85925615E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D60686-26CE-45FB-B299-D8692B2A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C86D23-ABE7-43BE-A902-16F8E2CB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817E88-1734-4E70-8FC3-5FB9FC1E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6AF6F-C8EF-4F9E-B84A-DC48B50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0D86F9-AC96-4E10-AB83-998E7A37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3C276-E8DF-4030-8D6F-8508559E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C270C8-5D09-49FF-927D-537BB07B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67B07E-A83C-48E7-B199-623B1E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9817EE-A85C-4B73-A685-62E147C9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162AA6-5BD0-4426-957E-08718E46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1ADB9-8C6D-4BA1-A522-A940B5A8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ECFC06-982E-43A5-9ECE-1E8197DB6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C78B9B-1EC6-47C1-BF50-ACF4257AE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23D853-F715-4040-8A4F-983DE54C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06FE7B-F485-4002-B13F-2860D639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5A3E46-D70B-4D5E-8E28-0FC3A3EB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36749-115A-4919-BF87-DCC16496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C9A76A-B249-4CBF-ACA0-1AFB88DBC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1CBF84-EA4F-40B6-8B81-58E1A387E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EF8E94-E45F-4A75-B2DA-4E400205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C49E51-1F4B-4308-8692-7F133F4C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84F408-5F25-487C-89C6-50B57020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E42148-D934-4C1B-9181-FFDCAE0F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CCF59C-3C48-4B1D-8593-23D137D53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353C48-0F0D-4B58-9E83-462F09862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E7B98-7747-4180-B51B-EB0216410A8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3CA7A-9B10-41AC-897C-8D1583D6A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FBC0D1-710F-4EA9-9D95-05D01A1A6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DA22-8566-4B36-9FDA-CDC85D9F4A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3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A1095D4A-42B8-435E-830E-DEB578AAB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2478" cy="6881077"/>
          </a:xfrm>
          <a:prstGeom prst="rect">
            <a:avLst/>
          </a:prstGeom>
          <a:noFill/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99EE8BE-39F8-46A4-B818-5950239BA6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637" b="36572"/>
          <a:stretch/>
        </p:blipFill>
        <p:spPr>
          <a:xfrm>
            <a:off x="-10239" y="2497976"/>
            <a:ext cx="12212478" cy="1843531"/>
          </a:xfrm>
          <a:prstGeom prst="rect">
            <a:avLst/>
          </a:prstGeom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F47839A-9BBB-4335-8661-044DCA2C0F50}"/>
              </a:ext>
            </a:extLst>
          </p:cNvPr>
          <p:cNvCxnSpPr>
            <a:cxnSpLocks/>
          </p:cNvCxnSpPr>
          <p:nvPr/>
        </p:nvCxnSpPr>
        <p:spPr>
          <a:xfrm>
            <a:off x="1938471" y="2488450"/>
            <a:ext cx="835170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88B1067-6F4D-4BB7-895E-459AF1F764C1}"/>
              </a:ext>
            </a:extLst>
          </p:cNvPr>
          <p:cNvCxnSpPr/>
          <p:nvPr/>
        </p:nvCxnSpPr>
        <p:spPr>
          <a:xfrm>
            <a:off x="1954791" y="2486826"/>
            <a:ext cx="83150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8D13CEF-BF05-45B1-9A95-A94A5761118A}"/>
              </a:ext>
            </a:extLst>
          </p:cNvPr>
          <p:cNvCxnSpPr>
            <a:cxnSpLocks/>
          </p:cNvCxnSpPr>
          <p:nvPr/>
        </p:nvCxnSpPr>
        <p:spPr>
          <a:xfrm>
            <a:off x="1922151" y="4324882"/>
            <a:ext cx="835170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8B3E1B0-6CE7-4792-83BB-D1C705A43520}"/>
              </a:ext>
            </a:extLst>
          </p:cNvPr>
          <p:cNvCxnSpPr/>
          <p:nvPr/>
        </p:nvCxnSpPr>
        <p:spPr>
          <a:xfrm>
            <a:off x="1938471" y="4323258"/>
            <a:ext cx="83150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D2B9D7AC-3DFE-4B9E-9965-A9D53492D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63" y="3205455"/>
            <a:ext cx="490538" cy="48921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7846D5-ADEB-4D10-A24E-ABE6D3759898}"/>
              </a:ext>
            </a:extLst>
          </p:cNvPr>
          <p:cNvSpPr txBox="1"/>
          <p:nvPr/>
        </p:nvSpPr>
        <p:spPr>
          <a:xfrm>
            <a:off x="-20478" y="2734211"/>
            <a:ext cx="12222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Nasalization" panose="020B0500000000000000" pitchFamily="34" charset="0"/>
              </a:rPr>
              <a:t>AI UFOs</a:t>
            </a:r>
          </a:p>
        </p:txBody>
      </p:sp>
    </p:spTree>
    <p:extLst>
      <p:ext uri="{BB962C8B-B14F-4D97-AF65-F5344CB8AC3E}">
        <p14:creationId xmlns:p14="http://schemas.microsoft.com/office/powerpoint/2010/main" val="35836123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Nasalization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Gregoire Henry</dc:creator>
  <cp:lastModifiedBy>Gregoire Henry</cp:lastModifiedBy>
  <cp:revision>3</cp:revision>
  <dcterms:created xsi:type="dcterms:W3CDTF">2019-09-18T13:25:16Z</dcterms:created>
  <dcterms:modified xsi:type="dcterms:W3CDTF">2019-09-18T13:45:06Z</dcterms:modified>
</cp:coreProperties>
</file>