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Group 9 - Web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Gregor Davis - DJ Dorren - William Wilson - Chiara Ike - Mohsin Ahmed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target market of our web application is a user of any age who is interested in reducing their carbon footprint and looking after our planet.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 Friendly Minded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 in Dundee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is this something that should be developed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2019 it is becoming ever more important that we begin to look after our planet. This application is a good way to get more people interested and to highlight what small things people can do to help our planet.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more people interested in the Eco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easy for people to make small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projects main innovation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projects main innovation is our recipe 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It provides many easy recipes and the ingredients required to make simple meals that are good for our planet and your body.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Navigation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 is very simple to get around our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application,  our navigation bar is clean and immediately obvious how to use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380" y="1084750"/>
            <a:ext cx="4311450" cy="4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22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Recipe Page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2825" y="2224675"/>
            <a:ext cx="3600399" cy="27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861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Recipe Page is very clean looking and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provides many simple recipes to follow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Live Demonstration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797450" y="2256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We will now move onto our live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