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b90d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b90d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b90dde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b90dde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b90dde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b90dde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b90dde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b90dde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b90dde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b90dde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9 - Web </a:t>
            </a:r>
            <a:r>
              <a:rPr lang="en"/>
              <a:t>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Gregor Davis - DJ Dorren - William Wilson - Kiara Uniacc - Mohsin Ahmed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market of our web </a:t>
            </a:r>
            <a:r>
              <a:rPr lang="en"/>
              <a:t>application</a:t>
            </a:r>
            <a:r>
              <a:rPr lang="en"/>
              <a:t> is a user of any age who is interested in reducing their carbon footprint and looking after our planet.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 Friendly Minded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 in Dundee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something that should be developed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 it is becoming ever more important that we begin to look after our planet. This </a:t>
            </a:r>
            <a:r>
              <a:rPr lang="en"/>
              <a:t>application</a:t>
            </a:r>
            <a:r>
              <a:rPr lang="en"/>
              <a:t> is a good way to get more people interested and to highlight what small things people can do to help our planet.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more people interested in the Eco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easy for people to make small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projects main innovation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projects main innovation is our recipe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provides many easy recipes and the ingredients required to make simple meals that are good for our planet and your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simple to get around 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pplication,  our navigation bar is clean and immediately obvious how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380" y="1084750"/>
            <a:ext cx="4311450" cy="4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2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r>
              <a:rPr lang="en"/>
              <a:t> Page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825" y="2224675"/>
            <a:ext cx="3600399" cy="27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86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Recipe Page is very clean looking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provides many simple </a:t>
            </a:r>
            <a:r>
              <a:rPr lang="en"/>
              <a:t>recipes</a:t>
            </a:r>
            <a:r>
              <a:rPr lang="en"/>
              <a:t> to follow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</a:t>
            </a:r>
            <a:r>
              <a:rPr lang="en"/>
              <a:t>Demonstration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797450" y="225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will now move onto our live </a:t>
            </a: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