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0320C-2886-A44F-B1A5-AC29DAC23C38}" v="708" dt="2023-09-11T10:52:34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4" d="100"/>
          <a:sy n="84" d="100"/>
        </p:scale>
        <p:origin x="9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09-11T10:52:34.345" v="1086" actId="1076"/>
      <pc:docMkLst>
        <pc:docMk/>
      </pc:docMkLst>
      <pc:sldChg chg="addSp delSp modSp mod">
        <pc:chgData name="Ann Igolkina" userId="4d1b5d7ddf2bbc78" providerId="LiveId" clId="{1720320C-2886-A44F-B1A5-AC29DAC23C38}" dt="2023-09-11T10:52:34.345" v="1086" actId="1076"/>
        <pc:sldMkLst>
          <pc:docMk/>
          <pc:sldMk cId="3114100624" sldId="256"/>
        </pc:sldMkLst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11T10:52:34.345" v="108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3" creationId="{F64C00ED-8451-035B-1C10-61C425E0064D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09-08T14:39:26.817" v="1059" actId="167"/>
          <ac:picMkLst>
            <pc:docMk/>
            <pc:sldMk cId="3114100624" sldId="256"/>
            <ac:picMk id="1194" creationId="{6F692ABD-1334-5D46-DCBC-DFA6307E29F7}"/>
          </ac:picMkLst>
        </pc:pic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09-08T14:40:10.406" v="1065" actId="21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11.09.23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jpe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11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Picture 1193">
            <a:extLst>
              <a:ext uri="{FF2B5EF4-FFF2-40B4-BE49-F238E27FC236}">
                <a16:creationId xmlns:a16="http://schemas.microsoft.com/office/drawing/2014/main" id="{6F692ABD-1334-5D46-DCBC-DFA6307E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42" y="7034874"/>
            <a:ext cx="3200400" cy="2463800"/>
          </a:xfrm>
          <a:prstGeom prst="rect">
            <a:avLst/>
          </a:prstGeom>
        </p:spPr>
      </p:pic>
      <p:pic>
        <p:nvPicPr>
          <p:cNvPr id="1190" name="Picture 1189">
            <a:extLst>
              <a:ext uri="{FF2B5EF4-FFF2-40B4-BE49-F238E27FC236}">
                <a16:creationId xmlns:a16="http://schemas.microsoft.com/office/drawing/2014/main" id="{56F3B984-FF4B-64DE-95A6-A651563B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39" y="629282"/>
            <a:ext cx="4572000" cy="3657600"/>
          </a:xfrm>
          <a:prstGeom prst="rect">
            <a:avLst/>
          </a:prstGeom>
        </p:spPr>
      </p:pic>
      <p:pic>
        <p:nvPicPr>
          <p:cNvPr id="1182" name="Picture 1181">
            <a:extLst>
              <a:ext uri="{FF2B5EF4-FFF2-40B4-BE49-F238E27FC236}">
                <a16:creationId xmlns:a16="http://schemas.microsoft.com/office/drawing/2014/main" id="{3CB93B5B-8969-3036-1445-883F85F6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793" y="4287482"/>
            <a:ext cx="6400800" cy="2743200"/>
          </a:xfrm>
          <a:prstGeom prst="rect">
            <a:avLst/>
          </a:prstGeom>
        </p:spPr>
      </p:pic>
      <p:pic>
        <p:nvPicPr>
          <p:cNvPr id="1148" name="Picture 1147">
            <a:extLst>
              <a:ext uri="{FF2B5EF4-FFF2-40B4-BE49-F238E27FC236}">
                <a16:creationId xmlns:a16="http://schemas.microsoft.com/office/drawing/2014/main" id="{C302DC2A-72FC-B856-6192-B3E580164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83" y="917696"/>
            <a:ext cx="4121654" cy="33072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544217-6974-6BE3-4698-E0D6D89A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005" y="737597"/>
            <a:ext cx="4114800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8628C5-5985-DF7C-B7FF-12F452365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3" y="4287796"/>
            <a:ext cx="6400800" cy="4114800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B30C19A-7D30-6764-FE57-C2307E4D1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993" y="8402596"/>
            <a:ext cx="6400800" cy="1092200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A952F842-587F-A503-3640-9D7B90FB0C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4197" y="4359960"/>
            <a:ext cx="2374900" cy="1549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4C00ED-8451-035B-1C10-61C425E0064D}"/>
              </a:ext>
            </a:extLst>
          </p:cNvPr>
          <p:cNvGrpSpPr/>
          <p:nvPr/>
        </p:nvGrpSpPr>
        <p:grpSpPr>
          <a:xfrm>
            <a:off x="10744261" y="7312724"/>
            <a:ext cx="2965578" cy="1908100"/>
            <a:chOff x="14548622" y="7684677"/>
            <a:chExt cx="2965578" cy="19081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259F8-C277-854A-5557-03DD35ACA465}"/>
                </a:ext>
              </a:extLst>
            </p:cNvPr>
            <p:cNvGrpSpPr/>
            <p:nvPr/>
          </p:nvGrpSpPr>
          <p:grpSpPr>
            <a:xfrm>
              <a:off x="14548622" y="7684677"/>
              <a:ext cx="2965578" cy="1908100"/>
              <a:chOff x="8079380" y="650568"/>
              <a:chExt cx="3830763" cy="3522300"/>
            </a:xfrm>
          </p:grpSpPr>
          <p:pic>
            <p:nvPicPr>
              <p:cNvPr id="1133" name="Picture 23">
                <a:extLst>
                  <a:ext uri="{FF2B5EF4-FFF2-40B4-BE49-F238E27FC236}">
                    <a16:creationId xmlns:a16="http://schemas.microsoft.com/office/drawing/2014/main" id="{ECEA2D66-736B-59C5-1BE7-2D637BB51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9380" y="650568"/>
                <a:ext cx="3830763" cy="35223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E15B9E-3CAD-B794-98DC-14748E548D82}"/>
                  </a:ext>
                </a:extLst>
              </p:cNvPr>
              <p:cNvSpPr txBox="1"/>
              <p:nvPr/>
            </p:nvSpPr>
            <p:spPr>
              <a:xfrm>
                <a:off x="9772650" y="1343025"/>
                <a:ext cx="162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cummulative</a:t>
                </a:r>
                <a:r>
                  <a:rPr lang="en-US" dirty="0"/>
                  <a:t>!!!</a:t>
                </a:r>
                <a:endParaRPr lang="en-AT" dirty="0"/>
              </a:p>
            </p:txBody>
          </p:sp>
        </p:grpSp>
        <p:pic>
          <p:nvPicPr>
            <p:cNvPr id="1028" name="Picture 4" descr="To be continued&quot; Sticker for Sale by afstuff | Redbubble">
              <a:extLst>
                <a:ext uri="{FF2B5EF4-FFF2-40B4-BE49-F238E27FC236}">
                  <a16:creationId xmlns:a16="http://schemas.microsoft.com/office/drawing/2014/main" id="{573C9B83-E464-7E62-8D63-C0F6BF774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022" y="7842952"/>
              <a:ext cx="1749825" cy="174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6" name="Straight Arrow Connector 1195">
            <a:extLst>
              <a:ext uri="{FF2B5EF4-FFF2-40B4-BE49-F238E27FC236}">
                <a16:creationId xmlns:a16="http://schemas.microsoft.com/office/drawing/2014/main" id="{CF07D4C4-D49D-9C5C-D351-7BAE910612E6}"/>
              </a:ext>
            </a:extLst>
          </p:cNvPr>
          <p:cNvCxnSpPr/>
          <p:nvPr/>
        </p:nvCxnSpPr>
        <p:spPr>
          <a:xfrm>
            <a:off x="8372475" y="6357938"/>
            <a:ext cx="3286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240377" y="3083766"/>
              <a:ext cx="217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74A296"/>
                  </a:solidFill>
                </a:rPr>
                <a:t>single-event SV, indel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2811634" y="3083765"/>
              <a:ext cx="18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F58484"/>
                  </a:solidFill>
                </a:rPr>
                <a:t>multiple-event SV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7484</TotalTime>
  <Words>39</Words>
  <Application>Microsoft Macintosh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2023-09-11T10:52:35Z</dcterms:modified>
</cp:coreProperties>
</file>