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31" d="100"/>
          <a:sy n="31" d="100"/>
        </p:scale>
        <p:origin x="31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C564B064-7603-9F4A-8B11-79CF85D30AD5}"/>
    <pc:docChg chg="modSld">
      <pc:chgData name="Ann Igolkina" userId="4d1b5d7ddf2bbc78" providerId="LiveId" clId="{C564B064-7603-9F4A-8B11-79CF85D30AD5}" dt="2023-11-15T12:50:17.644" v="0" actId="164"/>
      <pc:docMkLst>
        <pc:docMk/>
      </pc:docMkLst>
      <pc:sldChg chg="addSp mod">
        <pc:chgData name="Ann Igolkina" userId="4d1b5d7ddf2bbc78" providerId="LiveId" clId="{C564B064-7603-9F4A-8B11-79CF85D30AD5}" dt="2023-11-15T12:50:17.644" v="0" actId="164"/>
        <pc:sldMkLst>
          <pc:docMk/>
          <pc:sldMk cId="3114100624" sldId="256"/>
        </pc:sldMkLst>
        <pc:grpChg chg="add">
          <ac:chgData name="Ann Igolkina" userId="4d1b5d7ddf2bbc78" providerId="LiveId" clId="{C564B064-7603-9F4A-8B11-79CF85D30AD5}" dt="2023-11-15T12:50:17.644" v="0" actId="164"/>
          <ac:grpSpMkLst>
            <pc:docMk/>
            <pc:sldMk cId="3114100624" sldId="256"/>
            <ac:grpSpMk id="2" creationId="{FE28943A-04A5-770C-E6F2-E4320B1B44F1}"/>
          </ac:grpSpMkLst>
        </pc:grpChg>
      </pc:sldChg>
    </pc:docChg>
  </pc:docChgLst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10-05T09:50:44.251" v="2216" actId="9405"/>
      <pc:docMkLst>
        <pc:docMk/>
      </pc:docMkLst>
      <pc:sldChg chg="addSp delSp modSp mod">
        <pc:chgData name="Ann Igolkina" userId="4d1b5d7ddf2bbc78" providerId="LiveId" clId="{1720320C-2886-A44F-B1A5-AC29DAC23C38}" dt="2023-10-05T09:50:44.251" v="2216" actId="9405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10-01T18:07:30.716" v="1107" actId="478"/>
          <ac:spMkLst>
            <pc:docMk/>
            <pc:sldMk cId="3114100624" sldId="256"/>
            <ac:spMk id="4" creationId="{EA61D29A-9C46-B0DC-240B-C9218EAF23F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7" creationId="{864DA2CF-3F70-5C37-BF71-69B80826814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8" creationId="{01C18408-1469-48DA-8DB2-F85175EB97E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9" creationId="{626FFE6D-7FDC-C562-6096-0C8E080865CA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0" creationId="{5CB14963-7A35-4500-2DF7-F146956D8895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1" creationId="{C74540B5-F74E-0350-FE91-3540481E1894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2" creationId="{80AE70D8-64AE-4377-A498-E1DE7F967E99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3" creationId="{CF575C4A-07D9-E787-7A99-3CF5844FE84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4" creationId="{552A1464-0785-AB09-632B-E45949D1AD12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5" creationId="{E1D87D06-0486-80BD-AD27-BB140F2EA57D}"/>
          </ac:spMkLst>
        </pc:spChg>
        <pc:spChg chg="add mod">
          <ac:chgData name="Ann Igolkina" userId="4d1b5d7ddf2bbc78" providerId="LiveId" clId="{1720320C-2886-A44F-B1A5-AC29DAC23C38}" dt="2023-10-03T07:07:55.319" v="2169" actId="20577"/>
          <ac:spMkLst>
            <pc:docMk/>
            <pc:sldMk cId="3114100624" sldId="256"/>
            <ac:spMk id="16" creationId="{7B93491D-5F35-89BD-6445-CA4EA71F2E57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10-01T17:19:10.157" v="1095" actId="478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10-05T09:50:42.294" v="2213"/>
          <ac:grpSpMkLst>
            <pc:docMk/>
            <pc:sldMk cId="3114100624" sldId="256"/>
            <ac:grpSpMk id="6" creationId="{72238FD8-B5DB-68A0-7871-48EE8C2C89E1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mod">
          <ac:chgData name="Ann Igolkina" userId="4d1b5d7ddf2bbc78" providerId="LiveId" clId="{1720320C-2886-A44F-B1A5-AC29DAC23C38}" dt="2023-10-05T09:50:42.242" v="2211"/>
          <ac:grpSpMkLst>
            <pc:docMk/>
            <pc:sldMk cId="3114100624" sldId="256"/>
            <ac:grpSpMk id="18" creationId="{0DEC3322-C45B-B270-0F80-6AC97055CD9E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10-03T07:33:12.266" v="2171" actId="21"/>
          <ac:picMkLst>
            <pc:docMk/>
            <pc:sldMk cId="3114100624" sldId="256"/>
            <ac:picMk id="3" creationId="{3EE47149-EA21-765E-B543-081887919313}"/>
          </ac:picMkLst>
        </pc:pic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10-03T08:01:49.515" v="2193" actId="21"/>
          <ac:picMkLst>
            <pc:docMk/>
            <pc:sldMk cId="3114100624" sldId="256"/>
            <ac:picMk id="5" creationId="{72BD7D7D-FD01-0F7F-E4A1-9D4221141978}"/>
          </ac:picMkLst>
        </pc:picChg>
        <pc:picChg chg="add del mod">
          <ac:chgData name="Ann Igolkina" userId="4d1b5d7ddf2bbc78" providerId="LiveId" clId="{1720320C-2886-A44F-B1A5-AC29DAC23C38}" dt="2023-10-01T18:02:47.330" v="1105" actId="478"/>
          <ac:picMkLst>
            <pc:docMk/>
            <pc:sldMk cId="3114100624" sldId="256"/>
            <ac:picMk id="6" creationId="{CCACE206-54B6-CF0D-2789-E6355D661900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">
          <ac:chgData name="Ann Igolkina" userId="4d1b5d7ddf2bbc78" providerId="LiveId" clId="{1720320C-2886-A44F-B1A5-AC29DAC23C38}" dt="2023-10-03T08:09:04.316" v="2197" actId="21"/>
          <ac:picMkLst>
            <pc:docMk/>
            <pc:sldMk cId="3114100624" sldId="256"/>
            <ac:picMk id="17" creationId="{09DEE6B7-D0F3-A199-DB81-0851DD49D8DA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10-01T18:02:38.205" v="1103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10-01T18:02:45.547" v="1104" actId="1076"/>
          <ac:picMkLst>
            <pc:docMk/>
            <pc:sldMk cId="3114100624" sldId="256"/>
            <ac:picMk id="1194" creationId="{6F692ABD-1334-5D46-DCBC-DFA6307E29F7}"/>
          </ac:picMkLst>
        </pc:picChg>
        <pc:inkChg chg="add del">
          <ac:chgData name="Ann Igolkina" userId="4d1b5d7ddf2bbc78" providerId="LiveId" clId="{1720320C-2886-A44F-B1A5-AC29DAC23C38}" dt="2023-10-05T09:50:44.251" v="2216" actId="9405"/>
          <ac:inkMkLst>
            <pc:docMk/>
            <pc:sldMk cId="3114100624" sldId="256"/>
            <ac:inkMk id="2" creationId="{9AD39722-622A-CBD8-7D53-8A78C0ECBE02}"/>
          </ac:inkMkLst>
        </pc:inkChg>
        <pc:inkChg chg="add del">
          <ac:chgData name="Ann Igolkina" userId="4d1b5d7ddf2bbc78" providerId="LiveId" clId="{1720320C-2886-A44F-B1A5-AC29DAC23C38}" dt="2023-10-05T09:50:43.803" v="2215" actId="9405"/>
          <ac:inkMkLst>
            <pc:docMk/>
            <pc:sldMk cId="3114100624" sldId="256"/>
            <ac:inkMk id="3" creationId="{942FEB61-7403-CCA2-B837-520C001B3B21}"/>
          </ac:inkMkLst>
        </pc:inkChg>
        <pc:inkChg chg="add del mod">
          <ac:chgData name="Ann Igolkina" userId="4d1b5d7ddf2bbc78" providerId="LiveId" clId="{1720320C-2886-A44F-B1A5-AC29DAC23C38}" dt="2023-10-05T09:50:42.346" v="2214" actId="9405"/>
          <ac:inkMkLst>
            <pc:docMk/>
            <pc:sldMk cId="3114100624" sldId="256"/>
            <ac:inkMk id="4" creationId="{EFA4C4B3-A265-712D-8880-9F0675566224}"/>
          </ac:inkMkLst>
        </pc:inkChg>
        <pc:inkChg chg="add del mod">
          <ac:chgData name="Ann Igolkina" userId="4d1b5d7ddf2bbc78" providerId="LiveId" clId="{1720320C-2886-A44F-B1A5-AC29DAC23C38}" dt="2023-10-05T09:50:42.294" v="2213"/>
          <ac:inkMkLst>
            <pc:docMk/>
            <pc:sldMk cId="3114100624" sldId="256"/>
            <ac:inkMk id="5" creationId="{B68A8B54-9E47-2840-6173-1844BA21B7B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del mod">
          <ac:chgData name="Ann Igolkina" userId="4d1b5d7ddf2bbc78" providerId="LiveId" clId="{1720320C-2886-A44F-B1A5-AC29DAC23C38}" dt="2023-10-05T09:50:42.242" v="2211"/>
          <ac:inkMkLst>
            <pc:docMk/>
            <pc:sldMk cId="3114100624" sldId="256"/>
            <ac:inkMk id="17" creationId="{2E3E5945-11F3-5021-65F2-1C321A699E22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del">
          <ac:chgData name="Ann Igolkina" userId="4d1b5d7ddf2bbc78" providerId="LiveId" clId="{1720320C-2886-A44F-B1A5-AC29DAC23C38}" dt="2023-10-05T09:50:42.194" v="2209" actId="9405"/>
          <ac:inkMkLst>
            <pc:docMk/>
            <pc:sldMk cId="3114100624" sldId="256"/>
            <ac:inkMk id="19" creationId="{34A48711-5569-674B-1F80-54E188BDC70B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10-03T08:09:11.910" v="2200" actId="1076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10-03T07:33:36.746" v="2190" actId="478"/>
          <ac:spMkLst>
            <pc:docMk/>
            <pc:sldMk cId="3308727029" sldId="257"/>
            <ac:spMk id="57" creationId="{1DAD2B9E-C973-9C78-EC15-24CABB29276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10-03T07:33:37.484" v="2191" actId="478"/>
          <ac:picMkLst>
            <pc:docMk/>
            <pc:sldMk cId="3308727029" sldId="257"/>
            <ac:picMk id="56" creationId="{92C13745-E93C-0BBA-0194-AFE8AF7BD4D4}"/>
          </ac:picMkLst>
        </pc:pic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picChg chg="add mod">
          <ac:chgData name="Ann Igolkina" userId="4d1b5d7ddf2bbc78" providerId="LiveId" clId="{1720320C-2886-A44F-B1A5-AC29DAC23C38}" dt="2023-10-03T08:09:11.910" v="2200" actId="1076"/>
          <ac:picMkLst>
            <pc:docMk/>
            <pc:sldMk cId="3308727029" sldId="257"/>
            <ac:picMk id="58" creationId="{3B49DC91-FA82-58B1-E0D7-1EBEF4CB5E27}"/>
          </ac:picMkLst>
        </pc:picChg>
        <pc:picChg chg="add mod">
          <ac:chgData name="Ann Igolkina" userId="4d1b5d7ddf2bbc78" providerId="LiveId" clId="{1720320C-2886-A44F-B1A5-AC29DAC23C38}" dt="2023-10-03T08:09:08.795" v="2199" actId="1076"/>
          <ac:picMkLst>
            <pc:docMk/>
            <pc:sldMk cId="3308727029" sldId="257"/>
            <ac:picMk id="59" creationId="{50008628-B3F7-6BB8-5B8A-5AFEAB02C254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8943A-04A5-770C-E6F2-E4320B1B44F1}"/>
              </a:ext>
            </a:extLst>
          </p:cNvPr>
          <p:cNvGrpSpPr/>
          <p:nvPr/>
        </p:nvGrpSpPr>
        <p:grpSpPr>
          <a:xfrm>
            <a:off x="595277" y="629282"/>
            <a:ext cx="13119316" cy="8865514"/>
            <a:chOff x="595277" y="629282"/>
            <a:chExt cx="13119316" cy="8865514"/>
          </a:xfrm>
        </p:grpSpPr>
        <p:pic>
          <p:nvPicPr>
            <p:cNvPr id="1194" name="Picture 1193">
              <a:extLst>
                <a:ext uri="{FF2B5EF4-FFF2-40B4-BE49-F238E27FC236}">
                  <a16:creationId xmlns:a16="http://schemas.microsoft.com/office/drawing/2014/main" id="{6F692ABD-1334-5D46-DCBC-DFA6307E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3793" y="7030996"/>
              <a:ext cx="3200400" cy="2463800"/>
            </a:xfrm>
            <a:prstGeom prst="rect">
              <a:avLst/>
            </a:prstGeom>
          </p:spPr>
        </p:pic>
        <p:pic>
          <p:nvPicPr>
            <p:cNvPr id="1190" name="Picture 1189">
              <a:extLst>
                <a:ext uri="{FF2B5EF4-FFF2-40B4-BE49-F238E27FC236}">
                  <a16:creationId xmlns:a16="http://schemas.microsoft.com/office/drawing/2014/main" id="{56F3B984-FF4B-64DE-95A6-A651563B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839" y="629282"/>
              <a:ext cx="4572000" cy="3657600"/>
            </a:xfrm>
            <a:prstGeom prst="rect">
              <a:avLst/>
            </a:prstGeom>
          </p:spPr>
        </p:pic>
        <p:pic>
          <p:nvPicPr>
            <p:cNvPr id="1182" name="Picture 1181">
              <a:extLst>
                <a:ext uri="{FF2B5EF4-FFF2-40B4-BE49-F238E27FC236}">
                  <a16:creationId xmlns:a16="http://schemas.microsoft.com/office/drawing/2014/main" id="{3CB93B5B-8969-3036-1445-883F85F6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793" y="4287482"/>
              <a:ext cx="6400800" cy="2743200"/>
            </a:xfrm>
            <a:prstGeom prst="rect">
              <a:avLst/>
            </a:prstGeom>
          </p:spPr>
        </p:pic>
        <p:pic>
          <p:nvPicPr>
            <p:cNvPr id="1148" name="Picture 1147">
              <a:extLst>
                <a:ext uri="{FF2B5EF4-FFF2-40B4-BE49-F238E27FC236}">
                  <a16:creationId xmlns:a16="http://schemas.microsoft.com/office/drawing/2014/main" id="{C302DC2A-72FC-B856-6192-B3E58016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83" y="917696"/>
              <a:ext cx="4121654" cy="33072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544217-6974-6BE3-4698-E0D6D89A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7005" y="737597"/>
              <a:ext cx="4114800" cy="3657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8628C5-5985-DF7C-B7FF-12F45236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993" y="4287796"/>
              <a:ext cx="6400800" cy="411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30C19A-7D30-6764-FE57-C2307E4D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2993" y="8402596"/>
              <a:ext cx="6400800" cy="1092200"/>
            </a:xfrm>
            <a:prstGeom prst="rect">
              <a:avLst/>
            </a:prstGeom>
          </p:spPr>
        </p:pic>
        <p:pic>
          <p:nvPicPr>
            <p:cNvPr id="1188" name="Picture 1187">
              <a:extLst>
                <a:ext uri="{FF2B5EF4-FFF2-40B4-BE49-F238E27FC236}">
                  <a16:creationId xmlns:a16="http://schemas.microsoft.com/office/drawing/2014/main" id="{A952F842-587F-A503-3640-9D7B90FB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24197" y="4286882"/>
              <a:ext cx="2374900" cy="1549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CF07D4C4-D49D-9C5C-D351-7BAE910612E6}"/>
                </a:ext>
              </a:extLst>
            </p:cNvPr>
            <p:cNvCxnSpPr/>
            <p:nvPr/>
          </p:nvCxnSpPr>
          <p:spPr>
            <a:xfrm>
              <a:off x="8372475" y="6357938"/>
              <a:ext cx="3286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DA2CF-3F70-5C37-BF71-69B80826814B}"/>
                </a:ext>
              </a:extLst>
            </p:cNvPr>
            <p:cNvSpPr txBox="1"/>
            <p:nvPr/>
          </p:nvSpPr>
          <p:spPr>
            <a:xfrm>
              <a:off x="595277" y="73759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18408-1469-48DA-8DB2-F85175EB97E7}"/>
                </a:ext>
              </a:extLst>
            </p:cNvPr>
            <p:cNvSpPr txBox="1"/>
            <p:nvPr/>
          </p:nvSpPr>
          <p:spPr>
            <a:xfrm>
              <a:off x="5457909" y="737597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FFE6D-7FDC-C562-6096-0C8E080865CA}"/>
                </a:ext>
              </a:extLst>
            </p:cNvPr>
            <p:cNvSpPr txBox="1"/>
            <p:nvPr/>
          </p:nvSpPr>
          <p:spPr>
            <a:xfrm>
              <a:off x="599064" y="4224952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14963-7A35-4500-2DF7-F146956D8895}"/>
                </a:ext>
              </a:extLst>
            </p:cNvPr>
            <p:cNvSpPr txBox="1"/>
            <p:nvPr/>
          </p:nvSpPr>
          <p:spPr>
            <a:xfrm>
              <a:off x="595277" y="826289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540B5-F74E-0350-FE91-3540481E1894}"/>
                </a:ext>
              </a:extLst>
            </p:cNvPr>
            <p:cNvSpPr txBox="1"/>
            <p:nvPr/>
          </p:nvSpPr>
          <p:spPr>
            <a:xfrm>
              <a:off x="9133085" y="73303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E70D8-64AE-4377-A498-E1DE7F967E99}"/>
                </a:ext>
              </a:extLst>
            </p:cNvPr>
            <p:cNvSpPr txBox="1"/>
            <p:nvPr/>
          </p:nvSpPr>
          <p:spPr>
            <a:xfrm>
              <a:off x="9133085" y="3138772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75C4A-07D9-E787-7A99-3CF5844FE847}"/>
                </a:ext>
              </a:extLst>
            </p:cNvPr>
            <p:cNvSpPr txBox="1"/>
            <p:nvPr/>
          </p:nvSpPr>
          <p:spPr>
            <a:xfrm>
              <a:off x="7210306" y="4224952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A1464-0785-AB09-632B-E45949D1AD12}"/>
                </a:ext>
              </a:extLst>
            </p:cNvPr>
            <p:cNvSpPr txBox="1"/>
            <p:nvPr/>
          </p:nvSpPr>
          <p:spPr>
            <a:xfrm>
              <a:off x="10755093" y="4224952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D87D06-0486-80BD-AD27-BB140F2EA57D}"/>
                </a:ext>
              </a:extLst>
            </p:cNvPr>
            <p:cNvSpPr txBox="1"/>
            <p:nvPr/>
          </p:nvSpPr>
          <p:spPr>
            <a:xfrm>
              <a:off x="7211421" y="7030682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93491D-5F35-89BD-6445-CA4EA71F2E57}"/>
              </a:ext>
            </a:extLst>
          </p:cNvPr>
          <p:cNvSpPr txBox="1"/>
          <p:nvPr/>
        </p:nvSpPr>
        <p:spPr>
          <a:xfrm>
            <a:off x="935435" y="10842171"/>
            <a:ext cx="12774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Structural Variants</a:t>
            </a:r>
          </a:p>
          <a:p>
            <a:r>
              <a:rPr lang="en-GB" dirty="0"/>
              <a:t>A. Toy example of two types of structural variants (SVs) distinguished by the multiple alignment of genomes. Top: representation of these types in alignment. Bottom: representation of the alignment fragment in the genome graph. While a single event corresponds to one bubble in the graph, a multiple event is described by multiple bubbles.</a:t>
            </a:r>
          </a:p>
          <a:p>
            <a:r>
              <a:rPr lang="en-GB" dirty="0"/>
              <a:t>B. Distribution of the absolute number of SVs of two types, based on their length. The prevalence of short-length single-event SVs is explained by the low probability of multiple events at this scale.</a:t>
            </a:r>
          </a:p>
          <a:p>
            <a:r>
              <a:rPr lang="en-GB" dirty="0"/>
              <a:t>C. Density distribution of bubbles along the first chromosome. A higher density is observed in pericentromeric regions and in the region of the previous centromere (to the right side of the centromere).</a:t>
            </a:r>
          </a:p>
          <a:p>
            <a:r>
              <a:rPr lang="en-GB" dirty="0"/>
              <a:t>D. Distribution of pi diversity based on SNPs called from the multiple alignment. The shape of the distribution matches the density distribution of bubbles.</a:t>
            </a:r>
          </a:p>
          <a:p>
            <a:r>
              <a:rPr lang="en-GB" dirty="0"/>
              <a:t>E. Correspondence between pan-genome coordinates and the reference genome coordinates. A nonlinear spatial dependency is observed. Pericentromeric regions show a higher "dilution" of the spatial coordinate, indicating an increased number of structural variants in this zone.</a:t>
            </a:r>
          </a:p>
          <a:p>
            <a:r>
              <a:rPr lang="en-GB" dirty="0"/>
              <a:t>F. The observed stretching of the spatial coordinate is supported by the distribution of multiple-event SVs, which are concentrated in the pericentromeric regions and are typically longer than single-event SVs.</a:t>
            </a:r>
          </a:p>
          <a:p>
            <a:r>
              <a:rPr lang="en-GB" dirty="0"/>
              <a:t>G. Distribution of the absolute number of </a:t>
            </a:r>
            <a:r>
              <a:rPr lang="en-GB" dirty="0" err="1"/>
              <a:t>seSVs</a:t>
            </a:r>
            <a:r>
              <a:rPr lang="en-GB" dirty="0"/>
              <a:t> of different lengths according to their frequency of presence. Short </a:t>
            </a:r>
            <a:r>
              <a:rPr lang="en-GB" dirty="0" err="1"/>
              <a:t>seSVs</a:t>
            </a:r>
            <a:r>
              <a:rPr lang="en-GB" dirty="0"/>
              <a:t> were </a:t>
            </a:r>
            <a:r>
              <a:rPr lang="en-GB" dirty="0" err="1"/>
              <a:t>subplotted</a:t>
            </a:r>
            <a:r>
              <a:rPr lang="en-GB" dirty="0"/>
              <a:t> separately due to their extreme abundance. Short SVs tend to be deletions, while long SVs tend to be insertions.</a:t>
            </a:r>
          </a:p>
          <a:p>
            <a:r>
              <a:rPr lang="en-GB" dirty="0"/>
              <a:t>H. U-shaped cumulative distribution of the absolute number of </a:t>
            </a:r>
            <a:r>
              <a:rPr lang="en-GB" dirty="0" err="1"/>
              <a:t>seSVs</a:t>
            </a:r>
            <a:r>
              <a:rPr lang="en-GB" dirty="0"/>
              <a:t> with a length &gt; 15bp, based on their frequency of presence.</a:t>
            </a:r>
          </a:p>
          <a:p>
            <a:r>
              <a:rPr lang="en-GB" dirty="0"/>
              <a:t>I. Normalized distribution of the number of </a:t>
            </a:r>
            <a:r>
              <a:rPr lang="en-GB" dirty="0" err="1"/>
              <a:t>seSVs</a:t>
            </a:r>
            <a:r>
              <a:rPr lang="en-GB" dirty="0"/>
              <a:t> with a length &gt; 15bp according to their frequency of presence. Bars show a smooth trend.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49DC91-FA82-58B1-E0D7-1EBEF4C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" y="6943232"/>
            <a:ext cx="7772400" cy="49014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008628-B3F7-6BB8-5B8A-5AFEAB02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23" y="6943232"/>
            <a:ext cx="7772400" cy="48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7669</TotalTime>
  <Words>385</Words>
  <Application>Microsoft Macintosh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2023-11-15T12:50:19Z</dcterms:modified>
</cp:coreProperties>
</file>