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00"/>
    <a:srgbClr val="70301A"/>
    <a:srgbClr val="E19A6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F3403-D647-C84A-A459-5A606659D8AF}" v="96" dt="2024-05-24T09:59:4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6" d="100"/>
          <a:sy n="116" d="100"/>
        </p:scale>
        <p:origin x="416" y="-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85BF3403-D647-C84A-A459-5A606659D8AF}"/>
    <pc:docChg chg="undo custSel addSld delSld modSld">
      <pc:chgData name="Ann Igolkina" userId="4d1b5d7ddf2bbc78" providerId="LiveId" clId="{85BF3403-D647-C84A-A459-5A606659D8AF}" dt="2024-05-29T10:04:36.107" v="491" actId="108"/>
      <pc:docMkLst>
        <pc:docMk/>
      </pc:docMkLst>
      <pc:sldChg chg="addSp delSp modSp mod">
        <pc:chgData name="Ann Igolkina" userId="4d1b5d7ddf2bbc78" providerId="LiveId" clId="{85BF3403-D647-C84A-A459-5A606659D8AF}" dt="2024-05-24T09:55:05.421" v="452" actId="164"/>
        <pc:sldMkLst>
          <pc:docMk/>
          <pc:sldMk cId="2289371237" sldId="256"/>
        </pc:sldMkLst>
        <pc:spChg chg="add mod">
          <ac:chgData name="Ann Igolkina" userId="4d1b5d7ddf2bbc78" providerId="LiveId" clId="{85BF3403-D647-C84A-A459-5A606659D8AF}" dt="2024-05-24T09:52:51.316" v="430" actId="14100"/>
          <ac:spMkLst>
            <pc:docMk/>
            <pc:sldMk cId="2289371237" sldId="256"/>
            <ac:spMk id="2" creationId="{34B997EC-81E2-1176-A8B2-2411619ADE7C}"/>
          </ac:spMkLst>
        </pc:spChg>
        <pc:spChg chg="add mod">
          <ac:chgData name="Ann Igolkina" userId="4d1b5d7ddf2bbc78" providerId="LiveId" clId="{85BF3403-D647-C84A-A459-5A606659D8AF}" dt="2024-05-24T09:53:13.725" v="438" actId="1038"/>
          <ac:spMkLst>
            <pc:docMk/>
            <pc:sldMk cId="2289371237" sldId="256"/>
            <ac:spMk id="3" creationId="{59308819-C64E-0753-8697-F83D7F897345}"/>
          </ac:spMkLst>
        </pc:spChg>
        <pc:spChg chg="mod topLvl">
          <ac:chgData name="Ann Igolkina" userId="4d1b5d7ddf2bbc78" providerId="LiveId" clId="{85BF3403-D647-C84A-A459-5A606659D8AF}" dt="2024-05-24T09:53:55.784" v="451" actId="20577"/>
          <ac:spMkLst>
            <pc:docMk/>
            <pc:sldMk cId="2289371237" sldId="256"/>
            <ac:spMk id="30" creationId="{5AC33E04-274A-A454-DE20-4AC570C84ECC}"/>
          </ac:spMkLst>
        </pc:spChg>
        <pc:spChg chg="topLvl">
          <ac:chgData name="Ann Igolkina" userId="4d1b5d7ddf2bbc78" providerId="LiveId" clId="{85BF3403-D647-C84A-A459-5A606659D8AF}" dt="2024-05-24T09:52:05.901" v="412" actId="165"/>
          <ac:spMkLst>
            <pc:docMk/>
            <pc:sldMk cId="2289371237" sldId="256"/>
            <ac:spMk id="31" creationId="{76559E77-34F0-7F1E-F0A7-2F52A8F1F727}"/>
          </ac:spMkLst>
        </pc:spChg>
        <pc:spChg chg="topLvl">
          <ac:chgData name="Ann Igolkina" userId="4d1b5d7ddf2bbc78" providerId="LiveId" clId="{85BF3403-D647-C84A-A459-5A606659D8AF}" dt="2024-05-24T09:52:05.901" v="412" actId="165"/>
          <ac:spMkLst>
            <pc:docMk/>
            <pc:sldMk cId="2289371237" sldId="256"/>
            <ac:spMk id="43" creationId="{30869D79-E4DD-8884-B492-FE275CA17DDE}"/>
          </ac:spMkLst>
        </pc:spChg>
        <pc:spChg chg="mod topLvl">
          <ac:chgData name="Ann Igolkina" userId="4d1b5d7ddf2bbc78" providerId="LiveId" clId="{85BF3403-D647-C84A-A459-5A606659D8AF}" dt="2024-05-24T09:53:13.725" v="438" actId="1038"/>
          <ac:spMkLst>
            <pc:docMk/>
            <pc:sldMk cId="2289371237" sldId="256"/>
            <ac:spMk id="44" creationId="{DCF337BC-B0E7-8877-78A8-0254AB135DE2}"/>
          </ac:spMkLst>
        </pc:spChg>
        <pc:spChg chg="mod topLvl">
          <ac:chgData name="Ann Igolkina" userId="4d1b5d7ddf2bbc78" providerId="LiveId" clId="{85BF3403-D647-C84A-A459-5A606659D8AF}" dt="2024-05-24T09:53:13.725" v="438" actId="1038"/>
          <ac:spMkLst>
            <pc:docMk/>
            <pc:sldMk cId="2289371237" sldId="256"/>
            <ac:spMk id="49" creationId="{45BC2218-E250-8967-F8C5-E43E105C8EE0}"/>
          </ac:spMkLst>
        </pc:spChg>
        <pc:spChg chg="mod topLvl">
          <ac:chgData name="Ann Igolkina" userId="4d1b5d7ddf2bbc78" providerId="LiveId" clId="{85BF3403-D647-C84A-A459-5A606659D8AF}" dt="2024-05-24T09:53:13.725" v="438" actId="1038"/>
          <ac:spMkLst>
            <pc:docMk/>
            <pc:sldMk cId="2289371237" sldId="256"/>
            <ac:spMk id="50" creationId="{2614D9F8-1407-9795-FBE9-FC838658BF12}"/>
          </ac:spMkLst>
        </pc:spChg>
        <pc:grpChg chg="add">
          <ac:chgData name="Ann Igolkina" userId="4d1b5d7ddf2bbc78" providerId="LiveId" clId="{85BF3403-D647-C84A-A459-5A606659D8AF}" dt="2024-05-24T09:55:05.421" v="452" actId="164"/>
          <ac:grpSpMkLst>
            <pc:docMk/>
            <pc:sldMk cId="2289371237" sldId="256"/>
            <ac:grpSpMk id="4" creationId="{1E5874CD-0A0B-AD6C-C6EB-48B31EBCC56C}"/>
          </ac:grpSpMkLst>
        </pc:grpChg>
        <pc:grpChg chg="topLvl">
          <ac:chgData name="Ann Igolkina" userId="4d1b5d7ddf2bbc78" providerId="LiveId" clId="{85BF3403-D647-C84A-A459-5A606659D8AF}" dt="2024-05-24T09:52:05.901" v="412" actId="165"/>
          <ac:grpSpMkLst>
            <pc:docMk/>
            <pc:sldMk cId="2289371237" sldId="256"/>
            <ac:grpSpMk id="29" creationId="{324E8B70-FF81-EE10-36A0-C46644174834}"/>
          </ac:grpSpMkLst>
        </pc:grpChg>
        <pc:grpChg chg="topLvl">
          <ac:chgData name="Ann Igolkina" userId="4d1b5d7ddf2bbc78" providerId="LiveId" clId="{85BF3403-D647-C84A-A459-5A606659D8AF}" dt="2024-05-24T09:52:05.901" v="412" actId="165"/>
          <ac:grpSpMkLst>
            <pc:docMk/>
            <pc:sldMk cId="2289371237" sldId="256"/>
            <ac:grpSpMk id="37" creationId="{FF35C539-FFCF-F063-A138-059E50AA9350}"/>
          </ac:grpSpMkLst>
        </pc:grpChg>
        <pc:grpChg chg="topLvl">
          <ac:chgData name="Ann Igolkina" userId="4d1b5d7ddf2bbc78" providerId="LiveId" clId="{85BF3403-D647-C84A-A459-5A606659D8AF}" dt="2024-05-24T09:52:05.901" v="412" actId="165"/>
          <ac:grpSpMkLst>
            <pc:docMk/>
            <pc:sldMk cId="2289371237" sldId="256"/>
            <ac:grpSpMk id="38" creationId="{FB02831B-5666-09E7-0570-DC669CC3F91D}"/>
          </ac:grpSpMkLst>
        </pc:grpChg>
        <pc:grpChg chg="mod topLvl">
          <ac:chgData name="Ann Igolkina" userId="4d1b5d7ddf2bbc78" providerId="LiveId" clId="{85BF3403-D647-C84A-A459-5A606659D8AF}" dt="2024-05-24T09:53:13.725" v="438" actId="1038"/>
          <ac:grpSpMkLst>
            <pc:docMk/>
            <pc:sldMk cId="2289371237" sldId="256"/>
            <ac:grpSpMk id="45" creationId="{17A28E65-9EEA-FB44-3737-9556792079EF}"/>
          </ac:grpSpMkLst>
        </pc:grpChg>
        <pc:grpChg chg="del">
          <ac:chgData name="Ann Igolkina" userId="4d1b5d7ddf2bbc78" providerId="LiveId" clId="{85BF3403-D647-C84A-A459-5A606659D8AF}" dt="2024-05-24T09:52:05.901" v="412" actId="165"/>
          <ac:grpSpMkLst>
            <pc:docMk/>
            <pc:sldMk cId="2289371237" sldId="256"/>
            <ac:grpSpMk id="51" creationId="{46D551AC-29CF-FC78-484A-B29A99913E8A}"/>
          </ac:grpSpMkLst>
        </pc:grpChg>
        <pc:picChg chg="mod topLvl">
          <ac:chgData name="Ann Igolkina" userId="4d1b5d7ddf2bbc78" providerId="LiveId" clId="{85BF3403-D647-C84A-A459-5A606659D8AF}" dt="2024-05-24T09:52:31.790" v="426" actId="166"/>
          <ac:picMkLst>
            <pc:docMk/>
            <pc:sldMk cId="2289371237" sldId="256"/>
            <ac:picMk id="25" creationId="{E475BBDC-FD51-ADB1-62D4-3A9976192CDC}"/>
          </ac:picMkLst>
        </pc:picChg>
        <pc:picChg chg="mod topLvl">
          <ac:chgData name="Ann Igolkina" userId="4d1b5d7ddf2bbc78" providerId="LiveId" clId="{85BF3403-D647-C84A-A459-5A606659D8AF}" dt="2024-05-24T09:53:13.725" v="438" actId="1038"/>
          <ac:picMkLst>
            <pc:docMk/>
            <pc:sldMk cId="2289371237" sldId="256"/>
            <ac:picMk id="48" creationId="{1EF1AD82-4F58-F69F-0B82-20C5F02D5787}"/>
          </ac:picMkLst>
        </pc:picChg>
      </pc:sldChg>
      <pc:sldChg chg="addSp delSp modSp mod">
        <pc:chgData name="Ann Igolkina" userId="4d1b5d7ddf2bbc78" providerId="LiveId" clId="{85BF3403-D647-C84A-A459-5A606659D8AF}" dt="2024-05-24T10:00:59.841" v="485" actId="164"/>
        <pc:sldMkLst>
          <pc:docMk/>
          <pc:sldMk cId="4001228250" sldId="263"/>
        </pc:sldMkLst>
        <pc:spChg chg="mod topLvl">
          <ac:chgData name="Ann Igolkina" userId="4d1b5d7ddf2bbc78" providerId="LiveId" clId="{85BF3403-D647-C84A-A459-5A606659D8AF}" dt="2024-05-24T10:00:17.282" v="484" actId="1038"/>
          <ac:spMkLst>
            <pc:docMk/>
            <pc:sldMk cId="4001228250" sldId="263"/>
            <ac:spMk id="16" creationId="{DB4A0AA1-4DC1-80FE-3EF9-48E277C8C92E}"/>
          </ac:spMkLst>
        </pc:spChg>
        <pc:spChg chg="mod topLvl">
          <ac:chgData name="Ann Igolkina" userId="4d1b5d7ddf2bbc78" providerId="LiveId" clId="{85BF3403-D647-C84A-A459-5A606659D8AF}" dt="2024-05-24T10:00:17.282" v="484" actId="1038"/>
          <ac:spMkLst>
            <pc:docMk/>
            <pc:sldMk cId="4001228250" sldId="263"/>
            <ac:spMk id="17" creationId="{78057D37-2BE1-E2FE-D774-487AA0B1C055}"/>
          </ac:spMkLst>
        </pc:spChg>
        <pc:spChg chg="topLvl">
          <ac:chgData name="Ann Igolkina" userId="4d1b5d7ddf2bbc78" providerId="LiveId" clId="{85BF3403-D647-C84A-A459-5A606659D8AF}" dt="2024-05-24T09:59:36.957" v="459" actId="165"/>
          <ac:spMkLst>
            <pc:docMk/>
            <pc:sldMk cId="4001228250" sldId="263"/>
            <ac:spMk id="18" creationId="{2D5B28CE-8B1A-234C-9612-4B2A0006B220}"/>
          </ac:spMkLst>
        </pc:spChg>
        <pc:spChg chg="mod topLvl">
          <ac:chgData name="Ann Igolkina" userId="4d1b5d7ddf2bbc78" providerId="LiveId" clId="{85BF3403-D647-C84A-A459-5A606659D8AF}" dt="2024-05-24T10:00:09.827" v="479"/>
          <ac:spMkLst>
            <pc:docMk/>
            <pc:sldMk cId="4001228250" sldId="263"/>
            <ac:spMk id="20" creationId="{06F8FB85-4E89-601B-3ABF-A4670FED06EB}"/>
          </ac:spMkLst>
        </pc:spChg>
        <pc:spChg chg="topLvl">
          <ac:chgData name="Ann Igolkina" userId="4d1b5d7ddf2bbc78" providerId="LiveId" clId="{85BF3403-D647-C84A-A459-5A606659D8AF}" dt="2024-05-24T09:59:26.728" v="458" actId="165"/>
          <ac:spMkLst>
            <pc:docMk/>
            <pc:sldMk cId="4001228250" sldId="263"/>
            <ac:spMk id="21" creationId="{DDB37F2D-A979-BDC8-799A-2B1508C321A4}"/>
          </ac:spMkLst>
        </pc:spChg>
        <pc:spChg chg="mod topLvl">
          <ac:chgData name="Ann Igolkina" userId="4d1b5d7ddf2bbc78" providerId="LiveId" clId="{85BF3403-D647-C84A-A459-5A606659D8AF}" dt="2024-05-24T10:00:17.282" v="484" actId="1038"/>
          <ac:spMkLst>
            <pc:docMk/>
            <pc:sldMk cId="4001228250" sldId="263"/>
            <ac:spMk id="22" creationId="{AD124321-9BAA-2A3D-77F1-969077C43D1A}"/>
          </ac:spMkLst>
        </pc:spChg>
        <pc:spChg chg="add mod">
          <ac:chgData name="Ann Igolkina" userId="4d1b5d7ddf2bbc78" providerId="LiveId" clId="{85BF3403-D647-C84A-A459-5A606659D8AF}" dt="2024-05-24T09:57:39.109" v="457" actId="14100"/>
          <ac:spMkLst>
            <pc:docMk/>
            <pc:sldMk cId="4001228250" sldId="263"/>
            <ac:spMk id="24" creationId="{3FABD038-9C75-4908-03EC-8EBA31D4C338}"/>
          </ac:spMkLst>
        </pc:spChg>
        <pc:spChg chg="add mod">
          <ac:chgData name="Ann Igolkina" userId="4d1b5d7ddf2bbc78" providerId="LiveId" clId="{85BF3403-D647-C84A-A459-5A606659D8AF}" dt="2024-05-24T10:00:17.282" v="484" actId="1038"/>
          <ac:spMkLst>
            <pc:docMk/>
            <pc:sldMk cId="4001228250" sldId="263"/>
            <ac:spMk id="25" creationId="{56509247-2274-3D20-C14C-25FEFA76F78B}"/>
          </ac:spMkLst>
        </pc:spChg>
        <pc:grpChg chg="topLvl">
          <ac:chgData name="Ann Igolkina" userId="4d1b5d7ddf2bbc78" providerId="LiveId" clId="{85BF3403-D647-C84A-A459-5A606659D8AF}" dt="2024-05-24T09:59:36.957" v="459" actId="165"/>
          <ac:grpSpMkLst>
            <pc:docMk/>
            <pc:sldMk cId="4001228250" sldId="263"/>
            <ac:grpSpMk id="14" creationId="{1B499041-28F7-B3F3-24B8-29EC1A0DF4C7}"/>
          </ac:grpSpMkLst>
        </pc:grpChg>
        <pc:grpChg chg="mod topLvl">
          <ac:chgData name="Ann Igolkina" userId="4d1b5d7ddf2bbc78" providerId="LiveId" clId="{85BF3403-D647-C84A-A459-5A606659D8AF}" dt="2024-05-24T10:00:17.282" v="484" actId="1038"/>
          <ac:grpSpMkLst>
            <pc:docMk/>
            <pc:sldMk cId="4001228250" sldId="263"/>
            <ac:grpSpMk id="15" creationId="{72F76B97-CA27-ADA0-9243-B140B16351CF}"/>
          </ac:grpSpMkLst>
        </pc:grpChg>
        <pc:grpChg chg="del topLvl">
          <ac:chgData name="Ann Igolkina" userId="4d1b5d7ddf2bbc78" providerId="LiveId" clId="{85BF3403-D647-C84A-A459-5A606659D8AF}" dt="2024-05-24T09:59:36.957" v="459" actId="165"/>
          <ac:grpSpMkLst>
            <pc:docMk/>
            <pc:sldMk cId="4001228250" sldId="263"/>
            <ac:grpSpMk id="19" creationId="{3DB96851-CB9B-39C0-6979-E5E0B26D18B6}"/>
          </ac:grpSpMkLst>
        </pc:grpChg>
        <pc:grpChg chg="del">
          <ac:chgData name="Ann Igolkina" userId="4d1b5d7ddf2bbc78" providerId="LiveId" clId="{85BF3403-D647-C84A-A459-5A606659D8AF}" dt="2024-05-24T09:59:26.728" v="458" actId="165"/>
          <ac:grpSpMkLst>
            <pc:docMk/>
            <pc:sldMk cId="4001228250" sldId="263"/>
            <ac:grpSpMk id="23" creationId="{C4FBB366-5B9D-813A-CE6B-E725DBD59B3D}"/>
          </ac:grpSpMkLst>
        </pc:grpChg>
        <pc:grpChg chg="add">
          <ac:chgData name="Ann Igolkina" userId="4d1b5d7ddf2bbc78" providerId="LiveId" clId="{85BF3403-D647-C84A-A459-5A606659D8AF}" dt="2024-05-24T10:00:59.841" v="485" actId="164"/>
          <ac:grpSpMkLst>
            <pc:docMk/>
            <pc:sldMk cId="4001228250" sldId="263"/>
            <ac:grpSpMk id="26" creationId="{2B5E7F54-760B-A4C3-A99F-28EA793B35C7}"/>
          </ac:grpSpMkLst>
        </pc:grpChg>
      </pc:sldChg>
      <pc:sldChg chg="addSp delSp modSp new del mod">
        <pc:chgData name="Ann Igolkina" userId="4d1b5d7ddf2bbc78" providerId="LiveId" clId="{85BF3403-D647-C84A-A459-5A606659D8AF}" dt="2024-05-17T12:38:00.884" v="398" actId="2696"/>
        <pc:sldMkLst>
          <pc:docMk/>
          <pc:sldMk cId="247795099" sldId="265"/>
        </pc:sldMkLst>
        <pc:spChg chg="add mod">
          <ac:chgData name="Ann Igolkina" userId="4d1b5d7ddf2bbc78" providerId="LiveId" clId="{85BF3403-D647-C84A-A459-5A606659D8AF}" dt="2024-05-17T12:06:54.512" v="13" actId="1076"/>
          <ac:spMkLst>
            <pc:docMk/>
            <pc:sldMk cId="247795099" sldId="265"/>
            <ac:spMk id="3" creationId="{1C9546F3-E273-5BAB-3785-EEAE53E1D4B3}"/>
          </ac:spMkLst>
        </pc:spChg>
        <pc:spChg chg="add mod">
          <ac:chgData name="Ann Igolkina" userId="4d1b5d7ddf2bbc78" providerId="LiveId" clId="{85BF3403-D647-C84A-A459-5A606659D8AF}" dt="2024-05-17T12:27:04.711" v="232" actId="1076"/>
          <ac:spMkLst>
            <pc:docMk/>
            <pc:sldMk cId="247795099" sldId="265"/>
            <ac:spMk id="11" creationId="{6EC2A8BA-D257-5C89-4E9F-4CD4A0CE03D0}"/>
          </ac:spMkLst>
        </pc:spChg>
        <pc:spChg chg="add mod topLvl">
          <ac:chgData name="Ann Igolkina" userId="4d1b5d7ddf2bbc78" providerId="LiveId" clId="{85BF3403-D647-C84A-A459-5A606659D8AF}" dt="2024-05-17T12:27:46.807" v="236" actId="1076"/>
          <ac:spMkLst>
            <pc:docMk/>
            <pc:sldMk cId="247795099" sldId="265"/>
            <ac:spMk id="12" creationId="{EFB4F7C4-D1FC-ED5E-835A-B383D9B9817C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14" creationId="{AC964B7F-CD6A-DC95-4707-E74FC3D13755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15" creationId="{7907BD53-31DD-DBFD-D889-E9FE4E0870F4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16" creationId="{F7F652E9-5B8F-E745-5916-EEF8A9F4F08D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17" creationId="{63D59C42-687F-D523-1527-F17893977998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19" creationId="{C27C1DD8-4312-C2B8-5B14-E98C845EC33B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21" creationId="{50E34381-72F2-8D1F-C90A-FFDC3E6BC65F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23" creationId="{D44B7FF6-02B4-0725-E414-2CF14A67E22E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25" creationId="{2047F221-D7EB-564E-7A9D-C877730E2E32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27" creationId="{43E4F8CA-81CA-7CE7-EBCF-51E6C1EDE6D9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29" creationId="{CE2032B1-AD3F-E09D-915E-DBBF96FCAD4D}"/>
          </ac:spMkLst>
        </pc:spChg>
        <pc:spChg chg="add mod topLvl">
          <ac:chgData name="Ann Igolkina" userId="4d1b5d7ddf2bbc78" providerId="LiveId" clId="{85BF3403-D647-C84A-A459-5A606659D8AF}" dt="2024-05-17T12:37:04.259" v="397" actId="14838"/>
          <ac:spMkLst>
            <pc:docMk/>
            <pc:sldMk cId="247795099" sldId="265"/>
            <ac:spMk id="31" creationId="{E6FE4982-BC4B-2746-817D-9EC4FB1B6F79}"/>
          </ac:spMkLst>
        </pc:spChg>
        <pc:spChg chg="add mod topLvl">
          <ac:chgData name="Ann Igolkina" userId="4d1b5d7ddf2bbc78" providerId="LiveId" clId="{85BF3403-D647-C84A-A459-5A606659D8AF}" dt="2024-05-17T12:27:02.283" v="230" actId="165"/>
          <ac:spMkLst>
            <pc:docMk/>
            <pc:sldMk cId="247795099" sldId="265"/>
            <ac:spMk id="32" creationId="{4DCAA89F-A6CE-AF2A-D9C8-0561682141A0}"/>
          </ac:spMkLst>
        </pc:spChg>
        <pc:spChg chg="add del mod">
          <ac:chgData name="Ann Igolkina" userId="4d1b5d7ddf2bbc78" providerId="LiveId" clId="{85BF3403-D647-C84A-A459-5A606659D8AF}" dt="2024-05-17T12:30:41.977" v="281" actId="478"/>
          <ac:spMkLst>
            <pc:docMk/>
            <pc:sldMk cId="247795099" sldId="265"/>
            <ac:spMk id="55" creationId="{C012EB38-0EB9-8F1A-6358-628CF4EF8465}"/>
          </ac:spMkLst>
        </pc:spChg>
        <pc:grpChg chg="add del">
          <ac:chgData name="Ann Igolkina" userId="4d1b5d7ddf2bbc78" providerId="LiveId" clId="{85BF3403-D647-C84A-A459-5A606659D8AF}" dt="2024-05-17T12:27:02.283" v="230" actId="165"/>
          <ac:grpSpMkLst>
            <pc:docMk/>
            <pc:sldMk cId="247795099" sldId="265"/>
            <ac:grpSpMk id="45" creationId="{0A2FBCF1-2E9E-BF93-D383-C1E9072C0CE6}"/>
          </ac:grpSpMkLst>
        </pc:grpChg>
        <pc:grpChg chg="add">
          <ac:chgData name="Ann Igolkina" userId="4d1b5d7ddf2bbc78" providerId="LiveId" clId="{85BF3403-D647-C84A-A459-5A606659D8AF}" dt="2024-05-17T12:27:09.721" v="233" actId="164"/>
          <ac:grpSpMkLst>
            <pc:docMk/>
            <pc:sldMk cId="247795099" sldId="265"/>
            <ac:grpSpMk id="54" creationId="{C915C636-16CB-A4AC-4A29-85C8D2ACD16A}"/>
          </ac:grpSpMkLst>
        </pc:grpChg>
        <pc:picChg chg="add mod">
          <ac:chgData name="Ann Igolkina" userId="4d1b5d7ddf2bbc78" providerId="LiveId" clId="{85BF3403-D647-C84A-A459-5A606659D8AF}" dt="2024-05-17T12:07:09.246" v="17" actId="1076"/>
          <ac:picMkLst>
            <pc:docMk/>
            <pc:sldMk cId="247795099" sldId="265"/>
            <ac:picMk id="5" creationId="{397118C5-A131-AEB6-1994-ADD7635BA72C}"/>
          </ac:picMkLst>
        </pc:picChg>
        <pc:picChg chg="add del mod">
          <ac:chgData name="Ann Igolkina" userId="4d1b5d7ddf2bbc78" providerId="LiveId" clId="{85BF3403-D647-C84A-A459-5A606659D8AF}" dt="2024-05-17T12:14:47.281" v="23" actId="478"/>
          <ac:picMkLst>
            <pc:docMk/>
            <pc:sldMk cId="247795099" sldId="265"/>
            <ac:picMk id="7" creationId="{AB1CD5A6-8763-D921-675A-242F3DD94C61}"/>
          </ac:picMkLst>
        </pc:picChg>
        <pc:picChg chg="add mod topLvl">
          <ac:chgData name="Ann Igolkina" userId="4d1b5d7ddf2bbc78" providerId="LiveId" clId="{85BF3403-D647-C84A-A459-5A606659D8AF}" dt="2024-05-17T12:27:02.283" v="230" actId="165"/>
          <ac:picMkLst>
            <pc:docMk/>
            <pc:sldMk cId="247795099" sldId="265"/>
            <ac:picMk id="9" creationId="{7A924715-A1E6-9285-5C60-26E1F6DAB3A5}"/>
          </ac:picMkLst>
        </pc:picChg>
        <pc:cxnChg chg="add mod topLvl">
          <ac:chgData name="Ann Igolkina" userId="4d1b5d7ddf2bbc78" providerId="LiveId" clId="{85BF3403-D647-C84A-A459-5A606659D8AF}" dt="2024-05-17T12:27:02.283" v="230" actId="165"/>
          <ac:cxnSpMkLst>
            <pc:docMk/>
            <pc:sldMk cId="247795099" sldId="265"/>
            <ac:cxnSpMk id="34" creationId="{66D88BB6-A747-285E-079F-1CCB423445CA}"/>
          </ac:cxnSpMkLst>
        </pc:cxnChg>
        <pc:cxnChg chg="add mod topLvl">
          <ac:chgData name="Ann Igolkina" userId="4d1b5d7ddf2bbc78" providerId="LiveId" clId="{85BF3403-D647-C84A-A459-5A606659D8AF}" dt="2024-05-17T12:27:02.283" v="230" actId="165"/>
          <ac:cxnSpMkLst>
            <pc:docMk/>
            <pc:sldMk cId="247795099" sldId="265"/>
            <ac:cxnSpMk id="35" creationId="{63060FFC-7DDB-2BD6-0C75-F7D1B1B92357}"/>
          </ac:cxnSpMkLst>
        </pc:cxnChg>
        <pc:cxnChg chg="add mod topLvl">
          <ac:chgData name="Ann Igolkina" userId="4d1b5d7ddf2bbc78" providerId="LiveId" clId="{85BF3403-D647-C84A-A459-5A606659D8AF}" dt="2024-05-17T12:27:02.283" v="230" actId="165"/>
          <ac:cxnSpMkLst>
            <pc:docMk/>
            <pc:sldMk cId="247795099" sldId="265"/>
            <ac:cxnSpMk id="36" creationId="{FFBE5CC2-18C4-1372-3068-665A122E21C6}"/>
          </ac:cxnSpMkLst>
        </pc:cxnChg>
        <pc:cxnChg chg="add mod topLvl">
          <ac:chgData name="Ann Igolkina" userId="4d1b5d7ddf2bbc78" providerId="LiveId" clId="{85BF3403-D647-C84A-A459-5A606659D8AF}" dt="2024-05-17T12:27:02.283" v="230" actId="165"/>
          <ac:cxnSpMkLst>
            <pc:docMk/>
            <pc:sldMk cId="247795099" sldId="265"/>
            <ac:cxnSpMk id="38" creationId="{A975BF27-F8FD-3354-23AA-515524735BE4}"/>
          </ac:cxnSpMkLst>
        </pc:cxnChg>
        <pc:cxnChg chg="add mod topLvl">
          <ac:chgData name="Ann Igolkina" userId="4d1b5d7ddf2bbc78" providerId="LiveId" clId="{85BF3403-D647-C84A-A459-5A606659D8AF}" dt="2024-05-17T12:27:02.283" v="230" actId="165"/>
          <ac:cxnSpMkLst>
            <pc:docMk/>
            <pc:sldMk cId="247795099" sldId="265"/>
            <ac:cxnSpMk id="40" creationId="{B9EB994B-88E3-616F-AC64-C8514B785B4F}"/>
          </ac:cxnSpMkLst>
        </pc:cxnChg>
        <pc:cxnChg chg="add del mod">
          <ac:chgData name="Ann Igolkina" userId="4d1b5d7ddf2bbc78" providerId="LiveId" clId="{85BF3403-D647-C84A-A459-5A606659D8AF}" dt="2024-05-17T12:24:12.108" v="186" actId="478"/>
          <ac:cxnSpMkLst>
            <pc:docMk/>
            <pc:sldMk cId="247795099" sldId="265"/>
            <ac:cxnSpMk id="44" creationId="{8D72A9D4-E359-D62E-3E49-C5F9572B442F}"/>
          </ac:cxnSpMkLst>
        </pc:cxnChg>
        <pc:cxnChg chg="add mod">
          <ac:chgData name="Ann Igolkina" userId="4d1b5d7ddf2bbc78" providerId="LiveId" clId="{85BF3403-D647-C84A-A459-5A606659D8AF}" dt="2024-05-17T12:26:06.093" v="209" actId="1038"/>
          <ac:cxnSpMkLst>
            <pc:docMk/>
            <pc:sldMk cId="247795099" sldId="265"/>
            <ac:cxnSpMk id="46" creationId="{AC7744B5-162B-35CB-0E75-C8551A40B6BE}"/>
          </ac:cxnSpMkLst>
        </pc:cxnChg>
        <pc:cxnChg chg="add mod">
          <ac:chgData name="Ann Igolkina" userId="4d1b5d7ddf2bbc78" providerId="LiveId" clId="{85BF3403-D647-C84A-A459-5A606659D8AF}" dt="2024-05-17T12:26:11.341" v="212" actId="1036"/>
          <ac:cxnSpMkLst>
            <pc:docMk/>
            <pc:sldMk cId="247795099" sldId="265"/>
            <ac:cxnSpMk id="48" creationId="{795E5453-741F-AE11-9ED5-E3E9FBC1F9A6}"/>
          </ac:cxnSpMkLst>
        </pc:cxnChg>
        <pc:cxnChg chg="add mod">
          <ac:chgData name="Ann Igolkina" userId="4d1b5d7ddf2bbc78" providerId="LiveId" clId="{85BF3403-D647-C84A-A459-5A606659D8AF}" dt="2024-05-17T12:26:23.186" v="218" actId="1035"/>
          <ac:cxnSpMkLst>
            <pc:docMk/>
            <pc:sldMk cId="247795099" sldId="265"/>
            <ac:cxnSpMk id="49" creationId="{E8A4B583-26EC-BD3B-C47F-F62BFAFCE57A}"/>
          </ac:cxnSpMkLst>
        </pc:cxnChg>
        <pc:cxnChg chg="add mod">
          <ac:chgData name="Ann Igolkina" userId="4d1b5d7ddf2bbc78" providerId="LiveId" clId="{85BF3403-D647-C84A-A459-5A606659D8AF}" dt="2024-05-17T12:26:32.837" v="220" actId="1076"/>
          <ac:cxnSpMkLst>
            <pc:docMk/>
            <pc:sldMk cId="247795099" sldId="265"/>
            <ac:cxnSpMk id="50" creationId="{75E3AE7F-063E-B267-5D35-9B89DE33AADB}"/>
          </ac:cxnSpMkLst>
        </pc:cxnChg>
        <pc:cxnChg chg="add mod">
          <ac:chgData name="Ann Igolkina" userId="4d1b5d7ddf2bbc78" providerId="LiveId" clId="{85BF3403-D647-C84A-A459-5A606659D8AF}" dt="2024-05-17T12:26:37.264" v="222" actId="1076"/>
          <ac:cxnSpMkLst>
            <pc:docMk/>
            <pc:sldMk cId="247795099" sldId="265"/>
            <ac:cxnSpMk id="51" creationId="{DF97CF53-0931-9625-993F-26214EEF7A2F}"/>
          </ac:cxnSpMkLst>
        </pc:cxnChg>
        <pc:cxnChg chg="add mod">
          <ac:chgData name="Ann Igolkina" userId="4d1b5d7ddf2bbc78" providerId="LiveId" clId="{85BF3403-D647-C84A-A459-5A606659D8AF}" dt="2024-05-17T12:26:47.589" v="227" actId="1035"/>
          <ac:cxnSpMkLst>
            <pc:docMk/>
            <pc:sldMk cId="247795099" sldId="265"/>
            <ac:cxnSpMk id="52" creationId="{D67900CB-F524-B2A9-30D1-A398BAE85ED6}"/>
          </ac:cxnSpMkLst>
        </pc:cxnChg>
        <pc:cxnChg chg="add mod">
          <ac:chgData name="Ann Igolkina" userId="4d1b5d7ddf2bbc78" providerId="LiveId" clId="{85BF3403-D647-C84A-A459-5A606659D8AF}" dt="2024-05-17T12:26:53.734" v="229" actId="1076"/>
          <ac:cxnSpMkLst>
            <pc:docMk/>
            <pc:sldMk cId="247795099" sldId="265"/>
            <ac:cxnSpMk id="53" creationId="{3E1021F7-00CD-8FD1-C529-3A1E9C865CC1}"/>
          </ac:cxnSpMkLst>
        </pc:cxnChg>
      </pc:sldChg>
      <pc:sldChg chg="delSp modSp add mod">
        <pc:chgData name="Ann Igolkina" userId="4d1b5d7ddf2bbc78" providerId="LiveId" clId="{85BF3403-D647-C84A-A459-5A606659D8AF}" dt="2024-05-29T10:04:36.107" v="491" actId="108"/>
        <pc:sldMkLst>
          <pc:docMk/>
          <pc:sldMk cId="2650671731" sldId="265"/>
        </pc:sldMkLst>
        <pc:spChg chg="del">
          <ac:chgData name="Ann Igolkina" userId="4d1b5d7ddf2bbc78" providerId="LiveId" clId="{85BF3403-D647-C84A-A459-5A606659D8AF}" dt="2024-05-17T12:38:10.199" v="400" actId="478"/>
          <ac:spMkLst>
            <pc:docMk/>
            <pc:sldMk cId="2650671731" sldId="265"/>
            <ac:spMk id="3" creationId="{64BE741E-C9DC-D902-13B4-E264CA4CBE94}"/>
          </ac:spMkLst>
        </pc:spChg>
        <pc:spChg chg="mod">
          <ac:chgData name="Ann Igolkina" userId="4d1b5d7ddf2bbc78" providerId="LiveId" clId="{85BF3403-D647-C84A-A459-5A606659D8AF}" dt="2024-05-17T12:38:15.053" v="402" actId="207"/>
          <ac:spMkLst>
            <pc:docMk/>
            <pc:sldMk cId="2650671731" sldId="265"/>
            <ac:spMk id="11" creationId="{8D5C2BC1-70AE-E003-261E-2AE7D381A2B6}"/>
          </ac:spMkLst>
        </pc:spChg>
        <pc:spChg chg="mod">
          <ac:chgData name="Ann Igolkina" userId="4d1b5d7ddf2bbc78" providerId="LiveId" clId="{85BF3403-D647-C84A-A459-5A606659D8AF}" dt="2024-05-29T10:03:53.733" v="489" actId="108"/>
          <ac:spMkLst>
            <pc:docMk/>
            <pc:sldMk cId="2650671731" sldId="265"/>
            <ac:spMk id="16" creationId="{7661AD43-8672-263C-97F1-25528337C507}"/>
          </ac:spMkLst>
        </pc:spChg>
        <pc:spChg chg="mod">
          <ac:chgData name="Ann Igolkina" userId="4d1b5d7ddf2bbc78" providerId="LiveId" clId="{85BF3403-D647-C84A-A459-5A606659D8AF}" dt="2024-05-29T10:03:53.015" v="488" actId="108"/>
          <ac:spMkLst>
            <pc:docMk/>
            <pc:sldMk cId="2650671731" sldId="265"/>
            <ac:spMk id="17" creationId="{B19FB149-620B-58DE-1D46-E028F4E4F9DD}"/>
          </ac:spMkLst>
        </pc:spChg>
        <pc:spChg chg="mod">
          <ac:chgData name="Ann Igolkina" userId="4d1b5d7ddf2bbc78" providerId="LiveId" clId="{85BF3403-D647-C84A-A459-5A606659D8AF}" dt="2024-05-17T12:38:54.873" v="409" actId="20577"/>
          <ac:spMkLst>
            <pc:docMk/>
            <pc:sldMk cId="2650671731" sldId="265"/>
            <ac:spMk id="25" creationId="{DBFEFDA7-97D4-8D68-B60C-A6669C4FB4AD}"/>
          </ac:spMkLst>
        </pc:spChg>
        <pc:spChg chg="mod">
          <ac:chgData name="Ann Igolkina" userId="4d1b5d7ddf2bbc78" providerId="LiveId" clId="{85BF3403-D647-C84A-A459-5A606659D8AF}" dt="2024-05-17T12:38:55.502" v="410" actId="20577"/>
          <ac:spMkLst>
            <pc:docMk/>
            <pc:sldMk cId="2650671731" sldId="265"/>
            <ac:spMk id="29" creationId="{D21A2AB1-270B-C989-E3F6-157AA6A51C16}"/>
          </ac:spMkLst>
        </pc:spChg>
        <pc:spChg chg="mod">
          <ac:chgData name="Ann Igolkina" userId="4d1b5d7ddf2bbc78" providerId="LiveId" clId="{85BF3403-D647-C84A-A459-5A606659D8AF}" dt="2024-05-29T10:04:36.107" v="491" actId="108"/>
          <ac:spMkLst>
            <pc:docMk/>
            <pc:sldMk cId="2650671731" sldId="265"/>
            <ac:spMk id="31" creationId="{7FE61767-A0A3-7A5A-B413-FB792B7B50EC}"/>
          </ac:spMkLst>
        </pc:spChg>
        <pc:picChg chg="del">
          <ac:chgData name="Ann Igolkina" userId="4d1b5d7ddf2bbc78" providerId="LiveId" clId="{85BF3403-D647-C84A-A459-5A606659D8AF}" dt="2024-05-17T12:38:10.199" v="400" actId="478"/>
          <ac:picMkLst>
            <pc:docMk/>
            <pc:sldMk cId="2650671731" sldId="265"/>
            <ac:picMk id="5" creationId="{FCAFE37C-1E2F-B0B6-2ED5-02AEEBFA5D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89A8B-8E9D-9D40-B778-56D0B8E0F742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1143000"/>
            <a:ext cx="208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0140D-5A39-2B44-BCD8-B55AAB5005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7915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1143000"/>
            <a:ext cx="208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T" dirty="0"/>
              <a:t>PanGen_Chr_1:632,409-706,962</a:t>
            </a: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0140D-5A39-2B44-BCD8-B55AAB5005F5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7177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6509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084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5153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1450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916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032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357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98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892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494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6094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A1BB3-0F65-714B-BE08-3E853D70C814}" type="datetimeFigureOut">
              <a:rPr lang="en-AT" smtClean="0"/>
              <a:t>29.05.24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18A92-4A28-8F42-972D-891C717ACABE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237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1584857-EA77-285C-3CB1-3B8C23A2986D}"/>
              </a:ext>
            </a:extLst>
          </p:cNvPr>
          <p:cNvSpPr txBox="1"/>
          <p:nvPr/>
        </p:nvSpPr>
        <p:spPr>
          <a:xfrm>
            <a:off x="924646" y="16210059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PanGen_Chr_1:651,048-688,324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9DF385-F447-03F8-7C4E-33B9199C0BA0}"/>
              </a:ext>
            </a:extLst>
          </p:cNvPr>
          <p:cNvSpPr txBox="1"/>
          <p:nvPr/>
        </p:nvSpPr>
        <p:spPr>
          <a:xfrm>
            <a:off x="5226772" y="16210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PanGen_Chr_1:7,676,672-7,713,948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874CD-0A0B-AD6C-C6EB-48B31EBCC56C}"/>
              </a:ext>
            </a:extLst>
          </p:cNvPr>
          <p:cNvGrpSpPr/>
          <p:nvPr/>
        </p:nvGrpSpPr>
        <p:grpSpPr>
          <a:xfrm>
            <a:off x="1284868" y="4462835"/>
            <a:ext cx="6508597" cy="9483702"/>
            <a:chOff x="1284868" y="4462835"/>
            <a:chExt cx="6508597" cy="9483702"/>
          </a:xfrm>
        </p:grpSpPr>
        <p:pic>
          <p:nvPicPr>
            <p:cNvPr id="25" name="Picture 24" descr="A green and white lines&#10;&#10;Description automatically generated with medium confidence">
              <a:extLst>
                <a:ext uri="{FF2B5EF4-FFF2-40B4-BE49-F238E27FC236}">
                  <a16:creationId xmlns:a16="http://schemas.microsoft.com/office/drawing/2014/main" id="{E475BBDC-FD51-ADB1-62D4-3A9976192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548"/>
            <a:stretch/>
          </p:blipFill>
          <p:spPr>
            <a:xfrm>
              <a:off x="1408570" y="9404618"/>
              <a:ext cx="3759200" cy="4491532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4E8B70-FF81-EE10-36A0-C46644174834}"/>
                </a:ext>
              </a:extLst>
            </p:cNvPr>
            <p:cNvGrpSpPr/>
            <p:nvPr/>
          </p:nvGrpSpPr>
          <p:grpSpPr>
            <a:xfrm>
              <a:off x="1408570" y="4474273"/>
              <a:ext cx="3771900" cy="4930345"/>
              <a:chOff x="1016684" y="6613316"/>
              <a:chExt cx="3771900" cy="4930345"/>
            </a:xfrm>
          </p:grpSpPr>
          <p:pic>
            <p:nvPicPr>
              <p:cNvPr id="27" name="Picture 26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F0B11ECD-0508-E67A-BB36-58C21D6BD0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95808"/>
              <a:stretch/>
            </p:blipFill>
            <p:spPr>
              <a:xfrm>
                <a:off x="1016684" y="6613316"/>
                <a:ext cx="3771900" cy="277340"/>
              </a:xfrm>
              <a:prstGeom prst="rect">
                <a:avLst/>
              </a:prstGeom>
            </p:spPr>
          </p:pic>
          <p:pic>
            <p:nvPicPr>
              <p:cNvPr id="28" name="Picture 27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25BC31F-2538-F203-6CAD-AB16FF158D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9678"/>
              <a:stretch/>
            </p:blipFill>
            <p:spPr>
              <a:xfrm>
                <a:off x="1016684" y="6890656"/>
                <a:ext cx="3771900" cy="4653005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C33E04-274A-A454-DE20-4AC570C84ECC}"/>
                </a:ext>
              </a:extLst>
            </p:cNvPr>
            <p:cNvSpPr txBox="1"/>
            <p:nvPr/>
          </p:nvSpPr>
          <p:spPr>
            <a:xfrm rot="16200000">
              <a:off x="623911" y="6927022"/>
              <a:ext cx="1755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200" dirty="0">
                  <a:solidFill>
                    <a:srgbClr val="666666"/>
                  </a:solidFill>
                </a:rPr>
                <a:t>  Preliminary annotation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559E77-34F0-7F1E-F0A7-2F52A8F1F727}"/>
                </a:ext>
              </a:extLst>
            </p:cNvPr>
            <p:cNvSpPr txBox="1"/>
            <p:nvPr/>
          </p:nvSpPr>
          <p:spPr>
            <a:xfrm rot="16200000">
              <a:off x="531094" y="11195864"/>
              <a:ext cx="1941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200" dirty="0">
                  <a:solidFill>
                    <a:srgbClr val="009E00"/>
                  </a:solidFill>
                </a:rPr>
                <a:t>The consensus annotation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F35C539-FFCF-F063-A138-059E50AA9350}"/>
                </a:ext>
              </a:extLst>
            </p:cNvPr>
            <p:cNvGrpSpPr/>
            <p:nvPr/>
          </p:nvGrpSpPr>
          <p:grpSpPr>
            <a:xfrm>
              <a:off x="2175031" y="4956397"/>
              <a:ext cx="846896" cy="81949"/>
              <a:chOff x="2175031" y="4956397"/>
              <a:chExt cx="846896" cy="81949"/>
            </a:xfrm>
          </p:grpSpPr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DB8F06C2-753E-AC9A-E44C-ED4EC5E4C218}"/>
                  </a:ext>
                </a:extLst>
              </p:cNvPr>
              <p:cNvSpPr/>
              <p:nvPr/>
            </p:nvSpPr>
            <p:spPr>
              <a:xfrm flipV="1">
                <a:off x="2175031" y="4956397"/>
                <a:ext cx="90583" cy="8194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6C4C4DC2-E18F-16EF-2C37-F8B693F3A689}"/>
                  </a:ext>
                </a:extLst>
              </p:cNvPr>
              <p:cNvSpPr/>
              <p:nvPr/>
            </p:nvSpPr>
            <p:spPr>
              <a:xfrm flipV="1">
                <a:off x="2931344" y="4956397"/>
                <a:ext cx="90583" cy="8194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B02831B-5666-09E7-0570-DC669CC3F91D}"/>
                </a:ext>
              </a:extLst>
            </p:cNvPr>
            <p:cNvGrpSpPr/>
            <p:nvPr/>
          </p:nvGrpSpPr>
          <p:grpSpPr>
            <a:xfrm>
              <a:off x="2175031" y="9404618"/>
              <a:ext cx="846896" cy="81949"/>
              <a:chOff x="2175031" y="4956397"/>
              <a:chExt cx="846896" cy="81949"/>
            </a:xfrm>
          </p:grpSpPr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A84907D4-B638-E16B-B03E-3537D95EDA57}"/>
                  </a:ext>
                </a:extLst>
              </p:cNvPr>
              <p:cNvSpPr/>
              <p:nvPr/>
            </p:nvSpPr>
            <p:spPr>
              <a:xfrm flipV="1">
                <a:off x="2175031" y="4956397"/>
                <a:ext cx="90583" cy="8194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2CCC2DBB-6C51-C77A-4EDA-BD793E59FBB0}"/>
                  </a:ext>
                </a:extLst>
              </p:cNvPr>
              <p:cNvSpPr/>
              <p:nvPr/>
            </p:nvSpPr>
            <p:spPr>
              <a:xfrm flipV="1">
                <a:off x="2931344" y="4956397"/>
                <a:ext cx="90583" cy="81949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7A28E65-9EEA-FB44-3737-9556792079EF}"/>
                </a:ext>
              </a:extLst>
            </p:cNvPr>
            <p:cNvGrpSpPr/>
            <p:nvPr/>
          </p:nvGrpSpPr>
          <p:grpSpPr>
            <a:xfrm>
              <a:off x="5527357" y="4462835"/>
              <a:ext cx="1993900" cy="4775696"/>
              <a:chOff x="5846200" y="4462835"/>
              <a:chExt cx="1993900" cy="4775696"/>
            </a:xfrm>
          </p:grpSpPr>
          <p:pic>
            <p:nvPicPr>
              <p:cNvPr id="41" name="Picture 40" descr="A grey rectangular shapes on a white background&#10;&#10;Description automatically generated">
                <a:extLst>
                  <a:ext uri="{FF2B5EF4-FFF2-40B4-BE49-F238E27FC236}">
                    <a16:creationId xmlns:a16="http://schemas.microsoft.com/office/drawing/2014/main" id="{BDE4FA40-BD00-E75B-4B17-5A4432DFB6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95309"/>
              <a:stretch/>
            </p:blipFill>
            <p:spPr>
              <a:xfrm>
                <a:off x="5846200" y="4462835"/>
                <a:ext cx="1993900" cy="302633"/>
              </a:xfrm>
              <a:prstGeom prst="rect">
                <a:avLst/>
              </a:prstGeom>
            </p:spPr>
          </p:pic>
          <p:pic>
            <p:nvPicPr>
              <p:cNvPr id="42" name="Picture 41" descr="A grey rectangular shapes on a white background&#10;&#10;Description automatically generated">
                <a:extLst>
                  <a:ext uri="{FF2B5EF4-FFF2-40B4-BE49-F238E27FC236}">
                    <a16:creationId xmlns:a16="http://schemas.microsoft.com/office/drawing/2014/main" id="{30496154-EEB5-9985-20FC-9AB091CA5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0452"/>
              <a:stretch/>
            </p:blipFill>
            <p:spPr>
              <a:xfrm>
                <a:off x="5846200" y="4751613"/>
                <a:ext cx="1993900" cy="4486918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869D79-E4DD-8884-B492-FE275CA17DDE}"/>
                </a:ext>
              </a:extLst>
            </p:cNvPr>
            <p:cNvSpPr txBox="1"/>
            <p:nvPr/>
          </p:nvSpPr>
          <p:spPr>
            <a:xfrm>
              <a:off x="1284868" y="446283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F337BC-B0E7-8877-78A8-0254AB135DE2}"/>
                </a:ext>
              </a:extLst>
            </p:cNvPr>
            <p:cNvSpPr txBox="1"/>
            <p:nvPr/>
          </p:nvSpPr>
          <p:spPr>
            <a:xfrm>
              <a:off x="5272014" y="446283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>
                  <a:latin typeface="Helvetica" pitchFamily="2" charset="0"/>
                </a:rPr>
                <a:t>B</a:t>
              </a:r>
            </a:p>
          </p:txBody>
        </p:sp>
        <p:pic>
          <p:nvPicPr>
            <p:cNvPr id="48" name="Picture 47" descr="A green rectangular shapes with arrows&#10;&#10;Description automatically generated with medium confidence">
              <a:extLst>
                <a:ext uri="{FF2B5EF4-FFF2-40B4-BE49-F238E27FC236}">
                  <a16:creationId xmlns:a16="http://schemas.microsoft.com/office/drawing/2014/main" id="{1EF1AD82-4F58-F69F-0B82-20C5F0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6032" y="9399937"/>
              <a:ext cx="2146300" cy="4546600"/>
            </a:xfrm>
            <a:prstGeom prst="rect">
              <a:avLst/>
            </a:prstGeom>
          </p:spPr>
        </p:pic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45BC2218-E250-8967-F8C5-E43E105C8EE0}"/>
                </a:ext>
              </a:extLst>
            </p:cNvPr>
            <p:cNvSpPr/>
            <p:nvPr/>
          </p:nvSpPr>
          <p:spPr>
            <a:xfrm rot="5400000" flipV="1">
              <a:off x="7449304" y="13310922"/>
              <a:ext cx="143906" cy="12494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2614D9F8-1407-9795-FBE9-FC838658BF12}"/>
                </a:ext>
              </a:extLst>
            </p:cNvPr>
            <p:cNvSpPr/>
            <p:nvPr/>
          </p:nvSpPr>
          <p:spPr>
            <a:xfrm rot="10800000" flipV="1">
              <a:off x="6056056" y="9176061"/>
              <a:ext cx="143906" cy="12494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B997EC-81E2-1176-A8B2-2411619ADE7C}"/>
                </a:ext>
              </a:extLst>
            </p:cNvPr>
            <p:cNvSpPr/>
            <p:nvPr/>
          </p:nvSpPr>
          <p:spPr>
            <a:xfrm>
              <a:off x="1284869" y="4462835"/>
              <a:ext cx="3882902" cy="948370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308819-C64E-0753-8697-F83D7F897345}"/>
                </a:ext>
              </a:extLst>
            </p:cNvPr>
            <p:cNvSpPr/>
            <p:nvPr/>
          </p:nvSpPr>
          <p:spPr>
            <a:xfrm>
              <a:off x="5326285" y="4462835"/>
              <a:ext cx="2467180" cy="948370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228937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0BCF9-82CC-54A4-1AA2-475930EC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739CC-6CC4-5EC4-4A68-476E24F6D03C}"/>
              </a:ext>
            </a:extLst>
          </p:cNvPr>
          <p:cNvSpPr txBox="1"/>
          <p:nvPr/>
        </p:nvSpPr>
        <p:spPr>
          <a:xfrm>
            <a:off x="5586496" y="12500142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PanGen_Chr_1:1,300,577-1,375,130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4218-B856-DCC4-9054-DF2B24DC3C9C}"/>
              </a:ext>
            </a:extLst>
          </p:cNvPr>
          <p:cNvSpPr txBox="1"/>
          <p:nvPr/>
        </p:nvSpPr>
        <p:spPr>
          <a:xfrm>
            <a:off x="491072" y="13047399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PanGen_Chr_1:667,449-704,726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5E7F54-760B-A4C3-A99F-28EA793B35C7}"/>
              </a:ext>
            </a:extLst>
          </p:cNvPr>
          <p:cNvGrpSpPr/>
          <p:nvPr/>
        </p:nvGrpSpPr>
        <p:grpSpPr>
          <a:xfrm>
            <a:off x="2572894" y="6147660"/>
            <a:ext cx="6460548" cy="5019746"/>
            <a:chOff x="2572894" y="6147660"/>
            <a:chExt cx="6460548" cy="501974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B499041-28F7-B3F3-24B8-29EC1A0DF4C7}"/>
                </a:ext>
              </a:extLst>
            </p:cNvPr>
            <p:cNvGrpSpPr/>
            <p:nvPr/>
          </p:nvGrpSpPr>
          <p:grpSpPr>
            <a:xfrm>
              <a:off x="4602246" y="6214406"/>
              <a:ext cx="4274314" cy="4953000"/>
              <a:chOff x="4602246" y="6214406"/>
              <a:chExt cx="4274314" cy="4953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3888D9E2-31B4-A59E-E2A1-017A535DA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26386" y="6214406"/>
                <a:ext cx="1930400" cy="4165600"/>
              </a:xfrm>
              <a:prstGeom prst="rect">
                <a:avLst/>
              </a:prstGeom>
            </p:spPr>
          </p:pic>
          <p:pic>
            <p:nvPicPr>
              <p:cNvPr id="6" name="Picture 5" descr="A green and white chart&#10;&#10;Description automatically generated with medium confidence">
                <a:extLst>
                  <a:ext uri="{FF2B5EF4-FFF2-40B4-BE49-F238E27FC236}">
                    <a16:creationId xmlns:a16="http://schemas.microsoft.com/office/drawing/2014/main" id="{17FC2CD5-AB9B-1FF8-A5CC-064022BF4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29270" y="6214406"/>
                <a:ext cx="1905000" cy="4953000"/>
              </a:xfrm>
              <a:prstGeom prst="rect">
                <a:avLst/>
              </a:prstGeom>
            </p:spPr>
          </p:pic>
          <p:pic>
            <p:nvPicPr>
              <p:cNvPr id="8" name="Picture 7" descr="A group of squares with arrows&#10;&#10;Description automatically generated">
                <a:extLst>
                  <a:ext uri="{FF2B5EF4-FFF2-40B4-BE49-F238E27FC236}">
                    <a16:creationId xmlns:a16="http://schemas.microsoft.com/office/drawing/2014/main" id="{722E4F47-C19C-2D54-7975-92ACD09284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rcRect/>
              <a:stretch/>
            </p:blipFill>
            <p:spPr>
              <a:xfrm>
                <a:off x="4602246" y="6735536"/>
                <a:ext cx="1968500" cy="4267200"/>
              </a:xfrm>
              <a:prstGeom prst="rect">
                <a:avLst/>
              </a:prstGeom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E539E75-FA14-8406-8CEB-B64A64C34576}"/>
                  </a:ext>
                </a:extLst>
              </p:cNvPr>
              <p:cNvGrpSpPr/>
              <p:nvPr/>
            </p:nvGrpSpPr>
            <p:grpSpPr>
              <a:xfrm>
                <a:off x="4695172" y="10901136"/>
                <a:ext cx="1726416" cy="154381"/>
                <a:chOff x="4695172" y="10901136"/>
                <a:chExt cx="1726416" cy="154381"/>
              </a:xfrm>
            </p:grpSpPr>
            <p:sp>
              <p:nvSpPr>
                <p:cNvPr id="9" name="Triangle 8">
                  <a:extLst>
                    <a:ext uri="{FF2B5EF4-FFF2-40B4-BE49-F238E27FC236}">
                      <a16:creationId xmlns:a16="http://schemas.microsoft.com/office/drawing/2014/main" id="{BB16973A-445B-4E96-7A64-4FC66951C6DE}"/>
                    </a:ext>
                  </a:extLst>
                </p:cNvPr>
                <p:cNvSpPr/>
                <p:nvPr/>
              </p:nvSpPr>
              <p:spPr>
                <a:xfrm>
                  <a:off x="4695172" y="10901136"/>
                  <a:ext cx="164026" cy="154381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/>
                </a:p>
              </p:txBody>
            </p:sp>
            <p:sp>
              <p:nvSpPr>
                <p:cNvPr id="10" name="Triangle 9">
                  <a:extLst>
                    <a:ext uri="{FF2B5EF4-FFF2-40B4-BE49-F238E27FC236}">
                      <a16:creationId xmlns:a16="http://schemas.microsoft.com/office/drawing/2014/main" id="{0BBC34DA-B997-EA07-06E7-64662C503933}"/>
                    </a:ext>
                  </a:extLst>
                </p:cNvPr>
                <p:cNvSpPr/>
                <p:nvPr/>
              </p:nvSpPr>
              <p:spPr>
                <a:xfrm>
                  <a:off x="6257562" y="10901136"/>
                  <a:ext cx="164026" cy="154381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T"/>
                </a:p>
              </p:txBody>
            </p:sp>
          </p:grp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1F730326-E497-BDF3-3BF9-DC4E5910C06F}"/>
                  </a:ext>
                </a:extLst>
              </p:cNvPr>
              <p:cNvSpPr/>
              <p:nvPr/>
            </p:nvSpPr>
            <p:spPr>
              <a:xfrm rot="5400000">
                <a:off x="6791006" y="6905393"/>
                <a:ext cx="164026" cy="1543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425AD1E5-A0A5-87EA-30C7-EC994D904925}"/>
                  </a:ext>
                </a:extLst>
              </p:cNvPr>
              <p:cNvSpPr/>
              <p:nvPr/>
            </p:nvSpPr>
            <p:spPr>
              <a:xfrm rot="16200000" flipH="1">
                <a:off x="8717357" y="7818632"/>
                <a:ext cx="164026" cy="1543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2F76B97-CA27-ADA0-9243-B140B16351CF}"/>
                </a:ext>
              </a:extLst>
            </p:cNvPr>
            <p:cNvGrpSpPr/>
            <p:nvPr/>
          </p:nvGrpSpPr>
          <p:grpSpPr>
            <a:xfrm>
              <a:off x="2924904" y="6214406"/>
              <a:ext cx="990600" cy="4763258"/>
              <a:chOff x="2572044" y="6499694"/>
              <a:chExt cx="990600" cy="4763258"/>
            </a:xfrm>
          </p:grpSpPr>
          <p:pic>
            <p:nvPicPr>
              <p:cNvPr id="3" name="Picture 2" descr="A grey rectangular object with black rectangles&#10;&#10;Description automatically generated">
                <a:extLst>
                  <a:ext uri="{FF2B5EF4-FFF2-40B4-BE49-F238E27FC236}">
                    <a16:creationId xmlns:a16="http://schemas.microsoft.com/office/drawing/2014/main" id="{4E2F46CF-BB6C-4AD0-C7C5-A95F1EA3E1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96359"/>
              <a:stretch/>
            </p:blipFill>
            <p:spPr>
              <a:xfrm>
                <a:off x="2572044" y="6499694"/>
                <a:ext cx="990600" cy="235842"/>
              </a:xfrm>
              <a:prstGeom prst="rect">
                <a:avLst/>
              </a:prstGeom>
            </p:spPr>
          </p:pic>
          <p:pic>
            <p:nvPicPr>
              <p:cNvPr id="7" name="Picture 6" descr="A grey rectangular object with black rectangles&#10;&#10;Description automatically generated">
                <a:extLst>
                  <a:ext uri="{FF2B5EF4-FFF2-40B4-BE49-F238E27FC236}">
                    <a16:creationId xmlns:a16="http://schemas.microsoft.com/office/drawing/2014/main" id="{0209B807-00B1-DFE6-E7B9-5F23D135B8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0100"/>
              <a:stretch/>
            </p:blipFill>
            <p:spPr>
              <a:xfrm>
                <a:off x="2572044" y="6735536"/>
                <a:ext cx="990600" cy="4527416"/>
              </a:xfrm>
              <a:prstGeom prst="rect">
                <a:avLst/>
              </a:prstGeom>
            </p:spPr>
          </p:pic>
        </p:grp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DB4A0AA1-4DC1-80FE-3EF9-48E277C8C92E}"/>
                </a:ext>
              </a:extLst>
            </p:cNvPr>
            <p:cNvSpPr/>
            <p:nvPr/>
          </p:nvSpPr>
          <p:spPr>
            <a:xfrm flipV="1">
              <a:off x="3234653" y="6656533"/>
              <a:ext cx="94071" cy="84382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057D37-2BE1-E2FE-D774-487AA0B1C055}"/>
                </a:ext>
              </a:extLst>
            </p:cNvPr>
            <p:cNvSpPr txBox="1"/>
            <p:nvPr/>
          </p:nvSpPr>
          <p:spPr>
            <a:xfrm>
              <a:off x="2603982" y="61476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5B28CE-8B1A-234C-9612-4B2A0006B220}"/>
                </a:ext>
              </a:extLst>
            </p:cNvPr>
            <p:cNvSpPr txBox="1"/>
            <p:nvPr/>
          </p:nvSpPr>
          <p:spPr>
            <a:xfrm>
              <a:off x="4291504" y="614766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F8FB85-4E89-601B-3ABF-A4670FED06EB}"/>
                </a:ext>
              </a:extLst>
            </p:cNvPr>
            <p:cNvSpPr txBox="1"/>
            <p:nvPr/>
          </p:nvSpPr>
          <p:spPr>
            <a:xfrm rot="16200000">
              <a:off x="3677300" y="8598285"/>
              <a:ext cx="1691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200" dirty="0">
                  <a:solidFill>
                    <a:srgbClr val="666666"/>
                  </a:solidFill>
                </a:rPr>
                <a:t>Preliminary annotation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B37F2D-A979-BDC8-799A-2B1508C321A4}"/>
                </a:ext>
              </a:extLst>
            </p:cNvPr>
            <p:cNvSpPr txBox="1"/>
            <p:nvPr/>
          </p:nvSpPr>
          <p:spPr>
            <a:xfrm rot="16200000">
              <a:off x="5891931" y="8673251"/>
              <a:ext cx="19412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200" dirty="0">
                  <a:solidFill>
                    <a:srgbClr val="009E00"/>
                  </a:solidFill>
                </a:rPr>
                <a:t>The consensus annotation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124321-9BAA-2A3D-77F1-969077C43D1A}"/>
                </a:ext>
              </a:extLst>
            </p:cNvPr>
            <p:cNvSpPr txBox="1"/>
            <p:nvPr/>
          </p:nvSpPr>
          <p:spPr>
            <a:xfrm rot="16200000">
              <a:off x="2090956" y="8598285"/>
              <a:ext cx="1691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200" dirty="0">
                  <a:solidFill>
                    <a:srgbClr val="666666"/>
                  </a:solidFill>
                </a:rPr>
                <a:t>Preliminary annotation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ABD038-9C75-4908-03EC-8EBA31D4C338}"/>
                </a:ext>
              </a:extLst>
            </p:cNvPr>
            <p:cNvSpPr/>
            <p:nvPr/>
          </p:nvSpPr>
          <p:spPr>
            <a:xfrm>
              <a:off x="4291504" y="6147661"/>
              <a:ext cx="4741938" cy="50197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509247-2274-3D20-C14C-25FEFA76F78B}"/>
                </a:ext>
              </a:extLst>
            </p:cNvPr>
            <p:cNvSpPr/>
            <p:nvPr/>
          </p:nvSpPr>
          <p:spPr>
            <a:xfrm>
              <a:off x="2572894" y="6147660"/>
              <a:ext cx="1444751" cy="501974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400122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4B34C-659F-0860-D49D-CCF8E9FF9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5C2BC1-70AE-E003-261E-2AE7D381A2B6}"/>
              </a:ext>
            </a:extLst>
          </p:cNvPr>
          <p:cNvSpPr txBox="1"/>
          <p:nvPr/>
        </p:nvSpPr>
        <p:spPr>
          <a:xfrm>
            <a:off x="1273576" y="2016786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6024_Chr2:6,010,504-6,148,542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52A1F9-BF0F-DD87-7A44-F93582E007CB}"/>
              </a:ext>
            </a:extLst>
          </p:cNvPr>
          <p:cNvGrpSpPr/>
          <p:nvPr/>
        </p:nvGrpSpPr>
        <p:grpSpPr>
          <a:xfrm>
            <a:off x="1212536" y="4766052"/>
            <a:ext cx="5320466" cy="2612800"/>
            <a:chOff x="1212536" y="4766052"/>
            <a:chExt cx="5320466" cy="2612800"/>
          </a:xfrm>
        </p:grpSpPr>
        <p:pic>
          <p:nvPicPr>
            <p:cNvPr id="9" name="Picture 8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4BA152E4-D3C9-3F35-509F-B62CD56F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5202" y="5108935"/>
              <a:ext cx="5257800" cy="17145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367DF3-75D6-3B12-27A9-AC48D96A50EB}"/>
                </a:ext>
              </a:extLst>
            </p:cNvPr>
            <p:cNvSpPr txBox="1"/>
            <p:nvPr/>
          </p:nvSpPr>
          <p:spPr>
            <a:xfrm>
              <a:off x="1212536" y="4766052"/>
              <a:ext cx="31486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600" dirty="0">
                  <a:latin typeface="Helvetica" pitchFamily="2" charset="0"/>
                </a:rPr>
                <a:t>Accession 6024, Chromosome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1EFD92-71B6-8C3A-A854-56ACEFDF449B}"/>
                </a:ext>
              </a:extLst>
            </p:cNvPr>
            <p:cNvSpPr txBox="1"/>
            <p:nvPr/>
          </p:nvSpPr>
          <p:spPr>
            <a:xfrm>
              <a:off x="1273576" y="6677495"/>
              <a:ext cx="92533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latin typeface="Helvetica" pitchFamily="2" charset="0"/>
                </a:rPr>
                <a:t>AT2G14210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79025A-9753-0F6E-840F-606E4C3CCD55}"/>
                </a:ext>
              </a:extLst>
            </p:cNvPr>
            <p:cNvSpPr txBox="1"/>
            <p:nvPr/>
          </p:nvSpPr>
          <p:spPr>
            <a:xfrm>
              <a:off x="1981173" y="6677495"/>
              <a:ext cx="4354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solidFill>
                    <a:srgbClr val="009E00"/>
                  </a:solidFill>
                  <a:latin typeface="Helvetica" pitchFamily="2" charset="0"/>
                </a:rPr>
                <a:t>new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61AD43-8672-263C-97F1-25528337C507}"/>
                </a:ext>
              </a:extLst>
            </p:cNvPr>
            <p:cNvSpPr txBox="1"/>
            <p:nvPr/>
          </p:nvSpPr>
          <p:spPr>
            <a:xfrm>
              <a:off x="2351365" y="6677495"/>
              <a:ext cx="4354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solidFill>
                    <a:srgbClr val="009E00"/>
                  </a:solidFill>
                  <a:latin typeface="Helvetica" pitchFamily="2" charset="0"/>
                </a:rPr>
                <a:t>new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9FB149-620B-58DE-1D46-E028F4E4F9DD}"/>
                </a:ext>
              </a:extLst>
            </p:cNvPr>
            <p:cNvSpPr txBox="1"/>
            <p:nvPr/>
          </p:nvSpPr>
          <p:spPr>
            <a:xfrm>
              <a:off x="2753896" y="6677495"/>
              <a:ext cx="4354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solidFill>
                    <a:srgbClr val="009E00"/>
                  </a:solidFill>
                  <a:latin typeface="Helvetica" pitchFamily="2" charset="0"/>
                </a:rPr>
                <a:t>new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909202-2F03-BF8F-4156-6026D9C77453}"/>
                </a:ext>
              </a:extLst>
            </p:cNvPr>
            <p:cNvSpPr txBox="1"/>
            <p:nvPr/>
          </p:nvSpPr>
          <p:spPr>
            <a:xfrm>
              <a:off x="2840930" y="6917188"/>
              <a:ext cx="80554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latin typeface="Helvetica" pitchFamily="2" charset="0"/>
                </a:rPr>
                <a:t>AT2G14247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21AC5-5E1B-6A62-84D5-BA8346F0B170}"/>
                </a:ext>
              </a:extLst>
            </p:cNvPr>
            <p:cNvSpPr txBox="1"/>
            <p:nvPr/>
          </p:nvSpPr>
          <p:spPr>
            <a:xfrm>
              <a:off x="3303928" y="6677495"/>
              <a:ext cx="10452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latin typeface="Helvetica" pitchFamily="2" charset="0"/>
                </a:rPr>
                <a:t>AT2G14255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BA0C69-D2B2-3482-C570-A3A406197CFF}"/>
                </a:ext>
              </a:extLst>
            </p:cNvPr>
            <p:cNvSpPr txBox="1"/>
            <p:nvPr/>
          </p:nvSpPr>
          <p:spPr>
            <a:xfrm>
              <a:off x="3596998" y="6917188"/>
              <a:ext cx="10452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latin typeface="Helvetica" pitchFamily="2" charset="0"/>
                </a:rPr>
                <a:t>AT2G14260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FEFDA7-97D4-8D68-B60C-A6669C4FB4AD}"/>
                </a:ext>
              </a:extLst>
            </p:cNvPr>
            <p:cNvSpPr txBox="1"/>
            <p:nvPr/>
          </p:nvSpPr>
          <p:spPr>
            <a:xfrm>
              <a:off x="3930204" y="7148020"/>
              <a:ext cx="117519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Helvetica" pitchFamily="2" charset="0"/>
                </a:rPr>
                <a:t>AT2G14265(add)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C71499-B1BC-7547-65AF-835617015E3A}"/>
                </a:ext>
              </a:extLst>
            </p:cNvPr>
            <p:cNvSpPr txBox="1"/>
            <p:nvPr/>
          </p:nvSpPr>
          <p:spPr>
            <a:xfrm>
              <a:off x="4402540" y="6677495"/>
              <a:ext cx="163554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latin typeface="Helvetica" pitchFamily="2" charset="0"/>
                </a:rPr>
                <a:t>AT2G14270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1A2AB1-270B-C989-E3F6-157AA6A51C16}"/>
                </a:ext>
              </a:extLst>
            </p:cNvPr>
            <p:cNvSpPr txBox="1"/>
            <p:nvPr/>
          </p:nvSpPr>
          <p:spPr>
            <a:xfrm>
              <a:off x="4713821" y="6492004"/>
              <a:ext cx="115388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Helvetica" pitchFamily="2" charset="0"/>
                </a:rPr>
                <a:t>AT2G14282(add)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61767-A0A3-7A5A-B413-FB792B7B50EC}"/>
                </a:ext>
              </a:extLst>
            </p:cNvPr>
            <p:cNvSpPr txBox="1"/>
            <p:nvPr/>
          </p:nvSpPr>
          <p:spPr>
            <a:xfrm>
              <a:off x="5221263" y="6677495"/>
              <a:ext cx="10452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effectLst>
                    <a:glow rad="127000">
                      <a:srgbClr val="009E00">
                        <a:alpha val="60859"/>
                      </a:srgbClr>
                    </a:glow>
                  </a:effectLst>
                  <a:latin typeface="Helvetica" pitchFamily="2" charset="0"/>
                </a:rPr>
                <a:t>AT2G14285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F0E121-97D0-7DB6-9094-3A38239478B8}"/>
                </a:ext>
              </a:extLst>
            </p:cNvPr>
            <p:cNvSpPr txBox="1"/>
            <p:nvPr/>
          </p:nvSpPr>
          <p:spPr>
            <a:xfrm>
              <a:off x="5964971" y="6677495"/>
              <a:ext cx="4354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T" sz="900" dirty="0">
                  <a:solidFill>
                    <a:srgbClr val="009E00"/>
                  </a:solidFill>
                  <a:latin typeface="Helvetica" pitchFamily="2" charset="0"/>
                </a:rPr>
                <a:t>new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8A40C3-25F7-C227-3E2D-7B28EDBC4F3A}"/>
                </a:ext>
              </a:extLst>
            </p:cNvPr>
            <p:cNvCxnSpPr>
              <a:cxnSpLocks/>
            </p:cNvCxnSpPr>
            <p:nvPr/>
          </p:nvCxnSpPr>
          <p:spPr>
            <a:xfrm>
              <a:off x="3231978" y="6605954"/>
              <a:ext cx="0" cy="311234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9B9BE7-789C-73F4-9F2E-05E01AFB9415}"/>
                </a:ext>
              </a:extLst>
            </p:cNvPr>
            <p:cNvCxnSpPr>
              <a:cxnSpLocks/>
            </p:cNvCxnSpPr>
            <p:nvPr/>
          </p:nvCxnSpPr>
          <p:spPr>
            <a:xfrm>
              <a:off x="4146378" y="6605954"/>
              <a:ext cx="0" cy="311234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F41821-B080-BDE8-AB47-7889AFF1F76A}"/>
                </a:ext>
              </a:extLst>
            </p:cNvPr>
            <p:cNvCxnSpPr>
              <a:cxnSpLocks/>
            </p:cNvCxnSpPr>
            <p:nvPr/>
          </p:nvCxnSpPr>
          <p:spPr>
            <a:xfrm>
              <a:off x="4386639" y="6450337"/>
              <a:ext cx="0" cy="697683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77A8074-B917-F243-E26B-5100871BC4BB}"/>
                </a:ext>
              </a:extLst>
            </p:cNvPr>
            <p:cNvCxnSpPr>
              <a:cxnSpLocks/>
            </p:cNvCxnSpPr>
            <p:nvPr/>
          </p:nvCxnSpPr>
          <p:spPr>
            <a:xfrm>
              <a:off x="4996239" y="6404049"/>
              <a:ext cx="0" cy="87955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8B6877-0375-9043-3820-20965A42E2F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507" y="6430004"/>
              <a:ext cx="0" cy="247491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5725FE4-DDF7-9A05-12BD-00E1F131A1B1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30" y="6568346"/>
              <a:ext cx="0" cy="109149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59BADDD-DEB2-D48D-46CF-AC8A600715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5370" y="6572659"/>
              <a:ext cx="0" cy="109149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0D1DC67-70D6-8D2D-8F34-1BC8474DA514}"/>
                </a:ext>
              </a:extLst>
            </p:cNvPr>
            <p:cNvCxnSpPr>
              <a:cxnSpLocks/>
            </p:cNvCxnSpPr>
            <p:nvPr/>
          </p:nvCxnSpPr>
          <p:spPr>
            <a:xfrm>
              <a:off x="6133876" y="6576972"/>
              <a:ext cx="0" cy="109149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E973F0F-C899-BEBE-F565-1AAB09375D23}"/>
                </a:ext>
              </a:extLst>
            </p:cNvPr>
            <p:cNvCxnSpPr>
              <a:cxnSpLocks/>
            </p:cNvCxnSpPr>
            <p:nvPr/>
          </p:nvCxnSpPr>
          <p:spPr>
            <a:xfrm>
              <a:off x="2935805" y="6412729"/>
              <a:ext cx="0" cy="311234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57F4402-DC82-3774-961B-CF8499ED8E79}"/>
                </a:ext>
              </a:extLst>
            </p:cNvPr>
            <p:cNvCxnSpPr>
              <a:cxnSpLocks/>
            </p:cNvCxnSpPr>
            <p:nvPr/>
          </p:nvCxnSpPr>
          <p:spPr>
            <a:xfrm>
              <a:off x="2531802" y="6412729"/>
              <a:ext cx="0" cy="311234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840EA82-1856-035F-BD86-BF7CD61202E4}"/>
                </a:ext>
              </a:extLst>
            </p:cNvPr>
            <p:cNvCxnSpPr>
              <a:cxnSpLocks/>
            </p:cNvCxnSpPr>
            <p:nvPr/>
          </p:nvCxnSpPr>
          <p:spPr>
            <a:xfrm>
              <a:off x="2147033" y="6593015"/>
              <a:ext cx="0" cy="109149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2F68A4-129E-BD33-31DC-C6CF7AEB1CA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791" y="6593015"/>
              <a:ext cx="0" cy="109149"/>
            </a:xfrm>
            <a:prstGeom prst="line">
              <a:avLst/>
            </a:prstGeom>
            <a:ln w="6350">
              <a:solidFill>
                <a:srgbClr val="6666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067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0AE08-BD52-C908-60BC-3246FF1E98D7}"/>
              </a:ext>
            </a:extLst>
          </p:cNvPr>
          <p:cNvSpPr txBox="1"/>
          <p:nvPr/>
        </p:nvSpPr>
        <p:spPr>
          <a:xfrm>
            <a:off x="747657" y="11390695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PanGen_Chr_1:804,629-841,905</a:t>
            </a:r>
          </a:p>
        </p:txBody>
      </p:sp>
      <p:pic>
        <p:nvPicPr>
          <p:cNvPr id="8" name="Picture 7" descr="A green and white chart&#10;&#10;Description automatically generated with medium confidence">
            <a:extLst>
              <a:ext uri="{FF2B5EF4-FFF2-40B4-BE49-F238E27FC236}">
                <a16:creationId xmlns:a16="http://schemas.microsoft.com/office/drawing/2014/main" id="{EAFC82AB-25FC-4799-CA43-18424E04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741" y="6199981"/>
            <a:ext cx="2184400" cy="48895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AC6573A-FB5A-B76E-F04C-848C8CBA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5" y="4612481"/>
            <a:ext cx="2209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7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B1BF89-3668-AECC-5C50-0498E52F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68" y="6725836"/>
            <a:ext cx="3111500" cy="4140200"/>
          </a:xfrm>
          <a:prstGeom prst="rect">
            <a:avLst/>
          </a:prstGeom>
        </p:spPr>
      </p:pic>
      <p:pic>
        <p:nvPicPr>
          <p:cNvPr id="6" name="Picture 5" descr="A green rectangular object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5F0D02CF-B65F-D0B6-5F1B-C51E3D2A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67" y="6725836"/>
            <a:ext cx="1803400" cy="487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5187C-B5B8-662A-9AB3-09768F62AC78}"/>
              </a:ext>
            </a:extLst>
          </p:cNvPr>
          <p:cNvSpPr txBox="1"/>
          <p:nvPr/>
        </p:nvSpPr>
        <p:spPr>
          <a:xfrm>
            <a:off x="979469" y="588330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Sehr </a:t>
            </a:r>
            <a:r>
              <a:rPr lang="en-US" dirty="0" err="1"/>
              <a:t>blöd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20962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85336-3C2B-AA0C-A52F-112DBC73D2B5}"/>
              </a:ext>
            </a:extLst>
          </p:cNvPr>
          <p:cNvSpPr txBox="1"/>
          <p:nvPr/>
        </p:nvSpPr>
        <p:spPr>
          <a:xfrm>
            <a:off x="561575" y="15229719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PanGen_Chr_1:2,449,823-2,468,460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B71A1-1982-B16D-603C-FE09FB9945F6}"/>
              </a:ext>
            </a:extLst>
          </p:cNvPr>
          <p:cNvGrpSpPr/>
          <p:nvPr/>
        </p:nvGrpSpPr>
        <p:grpSpPr>
          <a:xfrm>
            <a:off x="2023505" y="3619889"/>
            <a:ext cx="6242657" cy="9508955"/>
            <a:chOff x="2023505" y="3619889"/>
            <a:chExt cx="6242657" cy="950895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AACD760-352D-67B8-B115-EFDD503D5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7625"/>
            <a:stretch/>
          </p:blipFill>
          <p:spPr>
            <a:xfrm>
              <a:off x="2284462" y="3619889"/>
              <a:ext cx="5981700" cy="517049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75B9EAA-E80F-81A8-E963-714FB451E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721"/>
            <a:stretch/>
          </p:blipFill>
          <p:spPr>
            <a:xfrm>
              <a:off x="2267559" y="8645871"/>
              <a:ext cx="5981700" cy="44829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A09B33-9647-C868-354D-9FF83C1B4D71}"/>
                </a:ext>
              </a:extLst>
            </p:cNvPr>
            <p:cNvSpPr txBox="1"/>
            <p:nvPr/>
          </p:nvSpPr>
          <p:spPr>
            <a:xfrm rot="16200000">
              <a:off x="1420552" y="6320425"/>
              <a:ext cx="148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200" dirty="0">
                  <a:solidFill>
                    <a:srgbClr val="666666"/>
                  </a:solidFill>
                </a:rPr>
                <a:t>The raw annotation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6FA71D-692F-A07C-AC40-91599B8C1315}"/>
                </a:ext>
              </a:extLst>
            </p:cNvPr>
            <p:cNvSpPr txBox="1"/>
            <p:nvPr/>
          </p:nvSpPr>
          <p:spPr>
            <a:xfrm rot="16200000">
              <a:off x="1381791" y="10589267"/>
              <a:ext cx="15604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1200" dirty="0">
                  <a:solidFill>
                    <a:srgbClr val="009E00"/>
                  </a:solidFill>
                </a:rPr>
                <a:t>The fixed annotation</a:t>
              </a:r>
            </a:p>
          </p:txBody>
        </p:sp>
        <p:pic>
          <p:nvPicPr>
            <p:cNvPr id="12" name="Picture 11" descr="A diagram of a number of arrows&#10;&#10;Description automatically generated with medium confidence">
              <a:extLst>
                <a:ext uri="{FF2B5EF4-FFF2-40B4-BE49-F238E27FC236}">
                  <a16:creationId xmlns:a16="http://schemas.microsoft.com/office/drawing/2014/main" id="{066169F6-991B-C5CF-6B66-48B1805A7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1367" y="4259388"/>
              <a:ext cx="5842000" cy="42418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BCB84B-B27C-2C40-EDA0-AD82F3EE9171}"/>
                </a:ext>
              </a:extLst>
            </p:cNvPr>
            <p:cNvGrpSpPr/>
            <p:nvPr/>
          </p:nvGrpSpPr>
          <p:grpSpPr>
            <a:xfrm>
              <a:off x="4063381" y="4145539"/>
              <a:ext cx="1260999" cy="154381"/>
              <a:chOff x="4063381" y="4145539"/>
              <a:chExt cx="1260999" cy="154381"/>
            </a:xfrm>
          </p:grpSpPr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2079BAF3-5BEA-9384-63BA-4816F33EE60F}"/>
                  </a:ext>
                </a:extLst>
              </p:cNvPr>
              <p:cNvSpPr/>
              <p:nvPr/>
            </p:nvSpPr>
            <p:spPr>
              <a:xfrm flipV="1">
                <a:off x="4063381" y="4145539"/>
                <a:ext cx="164026" cy="1543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DF818432-6129-697B-64EA-50CD2362D943}"/>
                  </a:ext>
                </a:extLst>
              </p:cNvPr>
              <p:cNvSpPr/>
              <p:nvPr/>
            </p:nvSpPr>
            <p:spPr>
              <a:xfrm flipV="1">
                <a:off x="5160354" y="4145539"/>
                <a:ext cx="164026" cy="1543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300BFF-4EF8-343A-032A-122FEFD41BF0}"/>
                </a:ext>
              </a:extLst>
            </p:cNvPr>
            <p:cNvGrpSpPr/>
            <p:nvPr/>
          </p:nvGrpSpPr>
          <p:grpSpPr>
            <a:xfrm>
              <a:off x="4063381" y="8549147"/>
              <a:ext cx="1260999" cy="154381"/>
              <a:chOff x="4063381" y="4145539"/>
              <a:chExt cx="1260999" cy="154381"/>
            </a:xfrm>
          </p:grpSpPr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B2B4693E-8BA0-17B5-1286-05D3C81C192A}"/>
                  </a:ext>
                </a:extLst>
              </p:cNvPr>
              <p:cNvSpPr/>
              <p:nvPr/>
            </p:nvSpPr>
            <p:spPr>
              <a:xfrm flipV="1">
                <a:off x="4063381" y="4145539"/>
                <a:ext cx="164026" cy="1543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A440AE9A-298B-1D04-1B25-AD5E96AF675A}"/>
                  </a:ext>
                </a:extLst>
              </p:cNvPr>
              <p:cNvSpPr/>
              <p:nvPr/>
            </p:nvSpPr>
            <p:spPr>
              <a:xfrm flipV="1">
                <a:off x="5160354" y="4145539"/>
                <a:ext cx="164026" cy="154381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105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rectangular objects with arrows&#10;&#10;Description automatically generated with medium confidence">
            <a:extLst>
              <a:ext uri="{FF2B5EF4-FFF2-40B4-BE49-F238E27FC236}">
                <a16:creationId xmlns:a16="http://schemas.microsoft.com/office/drawing/2014/main" id="{6AE6256B-7120-9F04-FC3E-37B1084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1" y="6697970"/>
            <a:ext cx="2806700" cy="415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C8ED3-811A-2485-E9CE-6E5CF24EEC3B}"/>
              </a:ext>
            </a:extLst>
          </p:cNvPr>
          <p:cNvSpPr txBox="1"/>
          <p:nvPr/>
        </p:nvSpPr>
        <p:spPr>
          <a:xfrm>
            <a:off x="693868" y="1143246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PanGen_Chr_1:1,877,250-1,895,888</a:t>
            </a:r>
          </a:p>
        </p:txBody>
      </p:sp>
      <p:pic>
        <p:nvPicPr>
          <p:cNvPr id="10" name="Picture 9" descr="A green rectangular shapes with white arrows&#10;&#10;Description automatically generated with medium confidence">
            <a:extLst>
              <a:ext uri="{FF2B5EF4-FFF2-40B4-BE49-F238E27FC236}">
                <a16:creationId xmlns:a16="http://schemas.microsoft.com/office/drawing/2014/main" id="{B3B0296A-DC99-33F0-AEC3-3F7B59592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454" y="6278870"/>
            <a:ext cx="28194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8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12B408-87AB-186F-E47F-BADA191E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72" y="6706786"/>
            <a:ext cx="1765300" cy="417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E1C71-35D6-22E1-6DC3-CCB4F73D2226}"/>
              </a:ext>
            </a:extLst>
          </p:cNvPr>
          <p:cNvSpPr txBox="1"/>
          <p:nvPr/>
        </p:nvSpPr>
        <p:spPr>
          <a:xfrm>
            <a:off x="813472" y="11293876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PanGen_Chr_1:1,836,991-1,855,629</a:t>
            </a:r>
          </a:p>
        </p:txBody>
      </p:sp>
      <p:pic>
        <p:nvPicPr>
          <p:cNvPr id="6" name="Picture 5" descr="A green rectangular shapes with arrows&#10;&#10;Description automatically generated with medium confidence">
            <a:extLst>
              <a:ext uri="{FF2B5EF4-FFF2-40B4-BE49-F238E27FC236}">
                <a16:creationId xmlns:a16="http://schemas.microsoft.com/office/drawing/2014/main" id="{264BBF54-31D9-F5B4-4C05-EEA64915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58" y="6294036"/>
            <a:ext cx="19431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C2769-6570-D2F9-1417-EE78099979B6}"/>
              </a:ext>
            </a:extLst>
          </p:cNvPr>
          <p:cNvSpPr txBox="1"/>
          <p:nvPr/>
        </p:nvSpPr>
        <p:spPr>
          <a:xfrm>
            <a:off x="620486" y="48641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/>
              <a:t>PanGen_Chr_1:1,004,965-1,079,517</a:t>
            </a:r>
          </a:p>
        </p:txBody>
      </p:sp>
      <p:pic>
        <p:nvPicPr>
          <p:cNvPr id="5" name="Picture 4" descr="A graph of a list of arrows&#10;&#10;Description automatically generated with medium confidence">
            <a:extLst>
              <a:ext uri="{FF2B5EF4-FFF2-40B4-BE49-F238E27FC236}">
                <a16:creationId xmlns:a16="http://schemas.microsoft.com/office/drawing/2014/main" id="{8F4F0293-C9A1-A4AC-9EB9-ED0B5008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6307931"/>
            <a:ext cx="1828800" cy="4318000"/>
          </a:xfrm>
          <a:prstGeom prst="rect">
            <a:avLst/>
          </a:prstGeom>
        </p:spPr>
      </p:pic>
      <p:pic>
        <p:nvPicPr>
          <p:cNvPr id="9" name="Picture 8" descr="A row of black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32848AFA-D4AD-7E6D-2139-A744C2BE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7" y="5789046"/>
            <a:ext cx="1828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8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</TotalTime>
  <Words>102</Words>
  <Application>Microsoft Macintosh PowerPoint</Application>
  <PresentationFormat>Custom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2024-05-16T11:15:19Z</dcterms:created>
  <dcterms:modified xsi:type="dcterms:W3CDTF">2024-05-29T10:04:44Z</dcterms:modified>
</cp:coreProperties>
</file>