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7" r:id="rId3"/>
    <p:sldId id="256" r:id="rId4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C2E2-C1C6-0E41-8DB5-E37CFFBFF203}" v="59" dt="2023-09-05T11:36:4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>
        <p:scale>
          <a:sx n="61" d="100"/>
          <a:sy n="61" d="100"/>
        </p:scale>
        <p:origin x="1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B3EDCB23-BBD4-AC4F-B1B2-4145A44040C4}"/>
    <pc:docChg chg="undo custSel addSld delSld modSld">
      <pc:chgData name="Ann Igolkina" userId="4d1b5d7ddf2bbc78" providerId="LiveId" clId="{B3EDCB23-BBD4-AC4F-B1B2-4145A44040C4}" dt="2023-08-29T10:53:33.496" v="148"/>
      <pc:docMkLst>
        <pc:docMk/>
      </pc:docMkLst>
      <pc:sldChg chg="addSp delSp modSp mod">
        <pc:chgData name="Ann Igolkina" userId="4d1b5d7ddf2bbc78" providerId="LiveId" clId="{B3EDCB23-BBD4-AC4F-B1B2-4145A44040C4}" dt="2023-08-29T10:53:33.496" v="148"/>
        <pc:sldMkLst>
          <pc:docMk/>
          <pc:sldMk cId="3114100624" sldId="256"/>
        </pc:sldMkLst>
        <pc:picChg chg="add del mod">
          <ac:chgData name="Ann Igolkina" userId="4d1b5d7ddf2bbc78" providerId="LiveId" clId="{B3EDCB23-BBD4-AC4F-B1B2-4145A44040C4}" dt="2023-08-28T10:03:14.392" v="131" actId="478"/>
          <ac:picMkLst>
            <pc:docMk/>
            <pc:sldMk cId="3114100624" sldId="256"/>
            <ac:picMk id="2" creationId="{BD9E4ED4-69AE-6401-8E08-ED9F8334FC3F}"/>
          </ac:picMkLst>
        </pc:picChg>
        <pc:picChg chg="add del mod">
          <ac:chgData name="Ann Igolkina" userId="4d1b5d7ddf2bbc78" providerId="LiveId" clId="{B3EDCB23-BBD4-AC4F-B1B2-4145A44040C4}" dt="2023-08-19T11:11:29.067" v="39" actId="478"/>
          <ac:picMkLst>
            <pc:docMk/>
            <pc:sldMk cId="3114100624" sldId="256"/>
            <ac:picMk id="3" creationId="{82563D09-7926-A52F-D4EE-F1762031F883}"/>
          </ac:picMkLst>
        </pc:picChg>
        <pc:picChg chg="add del mod">
          <ac:chgData name="Ann Igolkina" userId="4d1b5d7ddf2bbc78" providerId="LiveId" clId="{B3EDCB23-BBD4-AC4F-B1B2-4145A44040C4}" dt="2023-08-28T10:03:53.062" v="134" actId="478"/>
          <ac:picMkLst>
            <pc:docMk/>
            <pc:sldMk cId="3114100624" sldId="256"/>
            <ac:picMk id="4" creationId="{14068361-56B0-2549-BB5C-A1C3D219C58B}"/>
          </ac:picMkLst>
        </pc:picChg>
        <pc:picChg chg="add del mod">
          <ac:chgData name="Ann Igolkina" userId="4d1b5d7ddf2bbc78" providerId="LiveId" clId="{B3EDCB23-BBD4-AC4F-B1B2-4145A44040C4}" dt="2023-08-19T11:30:12.583" v="59" actId="478"/>
          <ac:picMkLst>
            <pc:docMk/>
            <pc:sldMk cId="3114100624" sldId="256"/>
            <ac:picMk id="5" creationId="{F3999BB0-4572-A7B3-C6A9-B9C6B3127985}"/>
          </ac:picMkLst>
        </pc:picChg>
        <pc:picChg chg="add del mod">
          <ac:chgData name="Ann Igolkina" userId="4d1b5d7ddf2bbc78" providerId="LiveId" clId="{B3EDCB23-BBD4-AC4F-B1B2-4145A44040C4}" dt="2023-08-29T09:03:44.063" v="143" actId="21"/>
          <ac:picMkLst>
            <pc:docMk/>
            <pc:sldMk cId="3114100624" sldId="256"/>
            <ac:picMk id="6" creationId="{9BD40866-CBAD-C6B9-2D48-41338DC453B9}"/>
          </ac:picMkLst>
        </pc:picChg>
        <pc:picChg chg="add del mod">
          <ac:chgData name="Ann Igolkina" userId="4d1b5d7ddf2bbc78" providerId="LiveId" clId="{B3EDCB23-BBD4-AC4F-B1B2-4145A44040C4}" dt="2023-08-19T11:26:02.985" v="47" actId="478"/>
          <ac:picMkLst>
            <pc:docMk/>
            <pc:sldMk cId="3114100624" sldId="256"/>
            <ac:picMk id="7" creationId="{72E5721A-EDC6-5244-82F0-D42201A4A9B4}"/>
          </ac:picMkLst>
        </pc:picChg>
        <pc:picChg chg="add del mod">
          <ac:chgData name="Ann Igolkina" userId="4d1b5d7ddf2bbc78" providerId="LiveId" clId="{B3EDCB23-BBD4-AC4F-B1B2-4145A44040C4}" dt="2023-08-28T10:28:22.930" v="141" actId="21"/>
          <ac:picMkLst>
            <pc:docMk/>
            <pc:sldMk cId="3114100624" sldId="256"/>
            <ac:picMk id="8" creationId="{C4B7A619-1526-5BCB-1D56-DDD2D5B9171F}"/>
          </ac:picMkLst>
        </pc:picChg>
        <pc:picChg chg="add del mod">
          <ac:chgData name="Ann Igolkina" userId="4d1b5d7ddf2bbc78" providerId="LiveId" clId="{B3EDCB23-BBD4-AC4F-B1B2-4145A44040C4}" dt="2023-08-19T11:27:51.262" v="52" actId="478"/>
          <ac:picMkLst>
            <pc:docMk/>
            <pc:sldMk cId="3114100624" sldId="256"/>
            <ac:picMk id="9" creationId="{EF276BEF-0585-3092-9C83-712503623723}"/>
          </ac:picMkLst>
        </pc:picChg>
        <pc:picChg chg="add del mod">
          <ac:chgData name="Ann Igolkina" userId="4d1b5d7ddf2bbc78" providerId="LiveId" clId="{B3EDCB23-BBD4-AC4F-B1B2-4145A44040C4}" dt="2023-08-29T10:53:27.535" v="147" actId="21"/>
          <ac:picMkLst>
            <pc:docMk/>
            <pc:sldMk cId="3114100624" sldId="256"/>
            <ac:picMk id="10" creationId="{BFF62DF6-4F9D-86C4-6D8F-E8E6AD1CA1FE}"/>
          </ac:picMkLst>
        </pc:picChg>
        <pc:picChg chg="add mod">
          <ac:chgData name="Ann Igolkina" userId="4d1b5d7ddf2bbc78" providerId="LiveId" clId="{B3EDCB23-BBD4-AC4F-B1B2-4145A44040C4}" dt="2023-08-19T12:55:05.144" v="123" actId="1036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B3EDCB23-BBD4-AC4F-B1B2-4145A44040C4}" dt="2023-08-29T10:53:33.496" v="148"/>
          <ac:picMkLst>
            <pc:docMk/>
            <pc:sldMk cId="3114100624" sldId="256"/>
            <ac:picMk id="12" creationId="{D4F514ED-2BD4-39E3-D1C5-F78E7E51417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B3EDCB23-BBD4-AC4F-B1B2-4145A44040C4}" dt="2023-08-19T12:17:40.599" v="108" actId="478"/>
          <ac:picMkLst>
            <pc:docMk/>
            <pc:sldMk cId="3114100624" sldId="256"/>
            <ac:picMk id="14" creationId="{8C265F4C-1EFC-AB3F-36D7-928001143BB1}"/>
          </ac:picMkLst>
        </pc:picChg>
        <pc:picChg chg="add mod">
          <ac:chgData name="Ann Igolkina" userId="4d1b5d7ddf2bbc78" providerId="LiveId" clId="{B3EDCB23-BBD4-AC4F-B1B2-4145A44040C4}" dt="2023-08-19T11:58:29.908" v="98" actId="1038"/>
          <ac:picMkLst>
            <pc:docMk/>
            <pc:sldMk cId="3114100624" sldId="256"/>
            <ac:picMk id="16" creationId="{51FF5C31-922D-BA59-B768-289E19EF636C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B3EDCB23-BBD4-AC4F-B1B2-4145A44040C4}" dt="2023-08-19T11:50:00.798" v="84" actId="478"/>
          <ac:picMkLst>
            <pc:docMk/>
            <pc:sldMk cId="3114100624" sldId="256"/>
            <ac:picMk id="19" creationId="{F6F02BE6-5FD1-8B53-C6D7-258E360415EC}"/>
          </ac:picMkLst>
        </pc:picChg>
        <pc:picChg chg="add del mod">
          <ac:chgData name="Ann Igolkina" userId="4d1b5d7ddf2bbc78" providerId="LiveId" clId="{B3EDCB23-BBD4-AC4F-B1B2-4145A44040C4}" dt="2023-08-19T11:54:27.855" v="90" actId="478"/>
          <ac:picMkLst>
            <pc:docMk/>
            <pc:sldMk cId="3114100624" sldId="256"/>
            <ac:picMk id="21" creationId="{259161F8-B5E7-E010-CFC4-5B3EACA52B11}"/>
          </ac:picMkLst>
        </pc:picChg>
        <pc:picChg chg="add mod">
          <ac:chgData name="Ann Igolkina" userId="4d1b5d7ddf2bbc78" providerId="LiveId" clId="{B3EDCB23-BBD4-AC4F-B1B2-4145A44040C4}" dt="2023-08-21T14:09:51.335" v="126" actId="1076"/>
          <ac:picMkLst>
            <pc:docMk/>
            <pc:sldMk cId="3114100624" sldId="256"/>
            <ac:picMk id="23" creationId="{A336CE0E-69CE-6B9B-BDCB-8183E5097BE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25" creationId="{8F184515-8646-BD34-3030-D75B3BD58DDE}"/>
          </ac:picMkLst>
        </pc:picChg>
        <pc:picChg chg="add mod">
          <ac:chgData name="Ann Igolkina" userId="4d1b5d7ddf2bbc78" providerId="LiveId" clId="{B3EDCB23-BBD4-AC4F-B1B2-4145A44040C4}" dt="2023-08-19T12:54:55.031" v="110" actId="167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B3EDCB23-BBD4-AC4F-B1B2-4145A44040C4}" dt="2023-08-21T14:04:50.680" v="125" actId="21"/>
          <ac:picMkLst>
            <pc:docMk/>
            <pc:sldMk cId="3114100624" sldId="256"/>
            <ac:picMk id="28" creationId="{0B9FC9B8-D7D7-0B13-AC7B-C4245C5E3CD5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3" creationId="{E20BF04C-F34A-09DF-7B13-D0FD8F05B98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B3EDCB23-BBD4-AC4F-B1B2-4145A44040C4}" dt="2023-08-19T11:33:46.338" v="74" actId="478"/>
          <ac:picMkLst>
            <pc:docMk/>
            <pc:sldMk cId="3114100624" sldId="256"/>
            <ac:picMk id="1026" creationId="{2AC377F8-E379-5A75-E65A-F480BB9C879C}"/>
          </ac:picMkLst>
        </pc:picChg>
        <pc:picChg chg="add del mod">
          <ac:chgData name="Ann Igolkina" userId="4d1b5d7ddf2bbc78" providerId="LiveId" clId="{B3EDCB23-BBD4-AC4F-B1B2-4145A44040C4}" dt="2023-08-19T11:33:44.894" v="73" actId="478"/>
          <ac:picMkLst>
            <pc:docMk/>
            <pc:sldMk cId="3114100624" sldId="256"/>
            <ac:picMk id="1028" creationId="{45B167ED-3460-E461-78F7-A04EE421A9B5}"/>
          </ac:picMkLst>
        </pc:picChg>
        <pc:picChg chg="add del mod">
          <ac:chgData name="Ann Igolkina" userId="4d1b5d7ddf2bbc78" providerId="LiveId" clId="{B3EDCB23-BBD4-AC4F-B1B2-4145A44040C4}" dt="2023-08-19T11:55:04.447" v="94" actId="478"/>
          <ac:picMkLst>
            <pc:docMk/>
            <pc:sldMk cId="3114100624" sldId="256"/>
            <ac:picMk id="1030" creationId="{7D77E068-2128-2312-1235-2213A7EC5166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2" creationId="{FD671B3E-96A7-0ED8-084E-08604FFEE5F0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4" creationId="{728BCA49-0D15-900C-E9C4-36523553C065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6" creationId="{4684F3E6-CB0C-E137-EC72-ABA77D2DF0A0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29" creationId="{77771267-9CEE-DA5B-A0EF-AB7E5D33D4B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1" creationId="{D851BC0A-DC47-C2B8-A3B6-361B0E4CAEE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8" creationId="{6D3765A6-23E3-135C-B3BA-35AB05B5EF3A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9" creationId="{251D6E18-E8CF-D0CA-0D59-A3E76D1459BE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48" creationId="{C302DC2A-72FC-B856-6192-B3E580164D9D}"/>
          </ac:picMkLst>
        </pc:picChg>
      </pc:sldChg>
      <pc:sldChg chg="addSp modSp new mod">
        <pc:chgData name="Ann Igolkina" userId="4d1b5d7ddf2bbc78" providerId="LiveId" clId="{B3EDCB23-BBD4-AC4F-B1B2-4145A44040C4}" dt="2023-08-29T09:03:51.065" v="145" actId="1076"/>
        <pc:sldMkLst>
          <pc:docMk/>
          <pc:sldMk cId="2173907528" sldId="257"/>
        </pc:sldMkLst>
        <pc:picChg chg="add mod">
          <ac:chgData name="Ann Igolkina" userId="4d1b5d7ddf2bbc78" providerId="LiveId" clId="{B3EDCB23-BBD4-AC4F-B1B2-4145A44040C4}" dt="2023-08-29T09:03:51.065" v="145" actId="1076"/>
          <ac:picMkLst>
            <pc:docMk/>
            <pc:sldMk cId="2173907528" sldId="257"/>
            <ac:picMk id="2" creationId="{E0DF0CE7-8624-9ED8-0258-A54A7D4FB0AF}"/>
          </ac:picMkLst>
        </pc:picChg>
        <pc:picChg chg="add mod">
          <ac:chgData name="Ann Igolkina" userId="4d1b5d7ddf2bbc78" providerId="LiveId" clId="{B3EDCB23-BBD4-AC4F-B1B2-4145A44040C4}" dt="2023-08-19T11:37:27.884" v="81" actId="1076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B3EDCB23-BBD4-AC4F-B1B2-4145A44040C4}" dt="2023-08-19T11:37:24.590" v="80" actId="1076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B3EDCB23-BBD4-AC4F-B1B2-4145A44040C4}" dt="2023-08-19T11:37:21.408" v="79" actId="1076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B3EDCB23-BBD4-AC4F-B1B2-4145A44040C4}" dt="2023-08-19T11:37:19.019" v="78" actId="1076"/>
          <ac:picMkLst>
            <pc:docMk/>
            <pc:sldMk cId="2173907528" sldId="257"/>
            <ac:picMk id="9" creationId="{DCA4F71B-867A-A5C9-69C1-511B9CCEA3EA}"/>
          </ac:picMkLst>
        </pc:picChg>
      </pc:sldChg>
      <pc:sldChg chg="del">
        <pc:chgData name="Ann Igolkina" userId="4d1b5d7ddf2bbc78" providerId="LiveId" clId="{B3EDCB23-BBD4-AC4F-B1B2-4145A44040C4}" dt="2023-08-19T11:05:43.665" v="0" actId="2696"/>
        <pc:sldMkLst>
          <pc:docMk/>
          <pc:sldMk cId="3308727029" sldId="257"/>
        </pc:sldMkLst>
      </pc:sldChg>
      <pc:sldChg chg="del">
        <pc:chgData name="Ann Igolkina" userId="4d1b5d7ddf2bbc78" providerId="LiveId" clId="{B3EDCB23-BBD4-AC4F-B1B2-4145A44040C4}" dt="2023-08-19T11:05:44.919" v="1" actId="2696"/>
        <pc:sldMkLst>
          <pc:docMk/>
          <pc:sldMk cId="1174345275" sldId="258"/>
        </pc:sldMkLst>
      </pc:sldChg>
    </pc:docChg>
  </pc:docChgLst>
  <pc:docChgLst>
    <pc:chgData name="Ann Igolkina" userId="4d1b5d7ddf2bbc78" providerId="LiveId" clId="{1720320C-2886-A44F-B1A5-AC29DAC23C38}"/>
    <pc:docChg chg="undo custSel addSld delSld modSld">
      <pc:chgData name="Ann Igolkina" userId="4d1b5d7ddf2bbc78" providerId="LiveId" clId="{1720320C-2886-A44F-B1A5-AC29DAC23C38}" dt="2023-08-19T10:03:55.900" v="105" actId="1076"/>
      <pc:docMkLst>
        <pc:docMk/>
      </pc:docMkLst>
      <pc:sldChg chg="addSp delSp modSp mod">
        <pc:chgData name="Ann Igolkina" userId="4d1b5d7ddf2bbc78" providerId="LiveId" clId="{1720320C-2886-A44F-B1A5-AC29DAC23C38}" dt="2023-08-19T10:03:55.900" v="105" actId="1076"/>
        <pc:sldMkLst>
          <pc:docMk/>
          <pc:sldMk cId="3114100624" sldId="256"/>
        </pc:sldMkLst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">
          <ac:chgData name="Ann Igolkina" userId="4d1b5d7ddf2bbc78" providerId="LiveId" clId="{1720320C-2886-A44F-B1A5-AC29DAC23C38}" dt="2023-08-19T09:40:24.203" v="65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">
          <ac:chgData name="Ann Igolkina" userId="4d1b5d7ddf2bbc78" providerId="LiveId" clId="{1720320C-2886-A44F-B1A5-AC29DAC23C38}" dt="2023-08-19T09:28:26.304" v="45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">
          <ac:chgData name="Ann Igolkina" userId="4d1b5d7ddf2bbc78" providerId="LiveId" clId="{1720320C-2886-A44F-B1A5-AC29DAC23C38}" dt="2023-08-19T09:37:42.122" v="61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">
          <ac:chgData name="Ann Igolkina" userId="4d1b5d7ddf2bbc78" providerId="LiveId" clId="{1720320C-2886-A44F-B1A5-AC29DAC23C38}" dt="2023-08-19T09:52:30.300" v="77" actId="1076"/>
          <ac:picMkLst>
            <pc:docMk/>
            <pc:sldMk cId="3114100624" sldId="256"/>
            <ac:picMk id="33" creationId="{E20BF04C-F34A-09DF-7B13-D0FD8F05B989}"/>
          </ac:picMkLst>
        </pc:picChg>
        <pc:picChg chg="add mod">
          <ac:chgData name="Ann Igolkina" userId="4d1b5d7ddf2bbc78" providerId="LiveId" clId="{1720320C-2886-A44F-B1A5-AC29DAC23C38}" dt="2023-08-19T10:00:21.482" v="91" actId="1076"/>
          <ac:picMkLst>
            <pc:docMk/>
            <pc:sldMk cId="3114100624" sldId="256"/>
            <ac:picMk id="35" creationId="{FC544217-6974-6BE3-4698-E0D6D89ADDC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">
          <ac:chgData name="Ann Igolkina" userId="4d1b5d7ddf2bbc78" providerId="LiveId" clId="{1720320C-2886-A44F-B1A5-AC29DAC23C38}" dt="2023-08-19T10:01:48.041" v="101" actId="1076"/>
          <ac:picMkLst>
            <pc:docMk/>
            <pc:sldMk cId="3114100624" sldId="256"/>
            <ac:picMk id="1129" creationId="{77771267-9CEE-DA5B-A0EF-AB7E5D33D4B9}"/>
          </ac:picMkLst>
        </pc:picChg>
        <pc:picChg chg="mod">
          <ac:chgData name="Ann Igolkina" userId="4d1b5d7ddf2bbc78" providerId="LiveId" clId="{1720320C-2886-A44F-B1A5-AC29DAC23C38}" dt="2023-08-19T10:03:55.900" v="105" actId="1076"/>
          <ac:picMkLst>
            <pc:docMk/>
            <pc:sldMk cId="3114100624" sldId="256"/>
            <ac:picMk id="1131" creationId="{D851BC0A-DC47-C2B8-A3B6-361B0E4CAEED}"/>
          </ac:picMkLst>
        </pc:picChg>
        <pc:picChg chg="mod">
          <ac:chgData name="Ann Igolkina" userId="4d1b5d7ddf2bbc78" providerId="LiveId" clId="{1720320C-2886-A44F-B1A5-AC29DAC23C38}" dt="2023-08-19T10:00:26.008" v="92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mod">
          <ac:chgData name="Ann Igolkina" userId="4d1b5d7ddf2bbc78" providerId="LiveId" clId="{1720320C-2886-A44F-B1A5-AC29DAC23C38}" dt="2023-08-19T10:03:29.518" v="103" actId="1076"/>
          <ac:picMkLst>
            <pc:docMk/>
            <pc:sldMk cId="3114100624" sldId="256"/>
            <ac:picMk id="1138" creationId="{6D3765A6-23E3-135C-B3BA-35AB05B5EF3A}"/>
          </ac:picMkLst>
        </pc:picChg>
        <pc:picChg chg="mod">
          <ac:chgData name="Ann Igolkina" userId="4d1b5d7ddf2bbc78" providerId="LiveId" clId="{1720320C-2886-A44F-B1A5-AC29DAC23C38}" dt="2023-08-19T10:03:33.685" v="104" actId="1076"/>
          <ac:picMkLst>
            <pc:docMk/>
            <pc:sldMk cId="3114100624" sldId="256"/>
            <ac:picMk id="1139" creationId="{251D6E18-E8CF-D0CA-0D59-A3E76D1459BE}"/>
          </ac:picMkLst>
        </pc:picChg>
        <pc:picChg chg="mod">
          <ac:chgData name="Ann Igolkina" userId="4d1b5d7ddf2bbc78" providerId="LiveId" clId="{1720320C-2886-A44F-B1A5-AC29DAC23C38}" dt="2023-08-19T10:01:12.149" v="94" actId="1076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modSp new">
        <pc:chgData name="Ann Igolkina" userId="4d1b5d7ddf2bbc78" providerId="LiveId" clId="{1720320C-2886-A44F-B1A5-AC29DAC23C38}" dt="2023-08-19T10:01:31.978" v="99" actId="1076"/>
        <pc:sldMkLst>
          <pc:docMk/>
          <pc:sldMk cId="1174345275" sldId="258"/>
        </pc:sldMkLst>
        <pc:picChg chg="add mod">
          <ac:chgData name="Ann Igolkina" userId="4d1b5d7ddf2bbc78" providerId="LiveId" clId="{1720320C-2886-A44F-B1A5-AC29DAC23C38}" dt="2023-08-19T10:01:31.978" v="99" actId="1076"/>
          <ac:picMkLst>
            <pc:docMk/>
            <pc:sldMk cId="1174345275" sldId="258"/>
            <ac:picMk id="2" creationId="{EA1BAAEB-351D-3CB7-A063-17DFAB66FA2E}"/>
          </ac:picMkLst>
        </pc:pic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  <pc:docChgLst>
    <pc:chgData name="Ann Igolkina" userId="4d1b5d7ddf2bbc78" providerId="LiveId" clId="{9BA1C2E2-C1C6-0E41-8DB5-E37CFFBFF203}"/>
    <pc:docChg chg="undo custSel addSld delSld modSld sldOrd">
      <pc:chgData name="Ann Igolkina" userId="4d1b5d7ddf2bbc78" providerId="LiveId" clId="{9BA1C2E2-C1C6-0E41-8DB5-E37CFFBFF203}" dt="2023-09-07T14:53:14.989" v="624" actId="478"/>
      <pc:docMkLst>
        <pc:docMk/>
      </pc:docMkLst>
      <pc:sldChg chg="addSp delSp modSp mod">
        <pc:chgData name="Ann Igolkina" userId="4d1b5d7ddf2bbc78" providerId="LiveId" clId="{9BA1C2E2-C1C6-0E41-8DB5-E37CFFBFF203}" dt="2023-09-04T09:10:51.401" v="80" actId="1076"/>
        <pc:sldMkLst>
          <pc:docMk/>
          <pc:sldMk cId="3114100624" sldId="256"/>
        </pc:sldMkLst>
        <pc:picChg chg="add mod">
          <ac:chgData name="Ann Igolkina" userId="4d1b5d7ddf2bbc78" providerId="LiveId" clId="{9BA1C2E2-C1C6-0E41-8DB5-E37CFFBFF203}" dt="2023-09-01T10:57:45.404" v="56" actId="1076"/>
          <ac:picMkLst>
            <pc:docMk/>
            <pc:sldMk cId="3114100624" sldId="256"/>
            <ac:picMk id="2" creationId="{70DF0519-7FC0-B92C-CF19-6A14F2CD23B7}"/>
          </ac:picMkLst>
        </pc:picChg>
        <pc:picChg chg="add mod">
          <ac:chgData name="Ann Igolkina" userId="4d1b5d7ddf2bbc78" providerId="LiveId" clId="{9BA1C2E2-C1C6-0E41-8DB5-E37CFFBFF203}" dt="2023-09-01T10:57:45.404" v="56" actId="1076"/>
          <ac:picMkLst>
            <pc:docMk/>
            <pc:sldMk cId="3114100624" sldId="256"/>
            <ac:picMk id="3" creationId="{03DB1FFB-BDC3-9BE6-5A37-747EC3E20B27}"/>
          </ac:picMkLst>
        </pc:picChg>
        <pc:picChg chg="add del mod">
          <ac:chgData name="Ann Igolkina" userId="4d1b5d7ddf2bbc78" providerId="LiveId" clId="{9BA1C2E2-C1C6-0E41-8DB5-E37CFFBFF203}" dt="2023-08-29T11:14:35.802" v="15" actId="478"/>
          <ac:picMkLst>
            <pc:docMk/>
            <pc:sldMk cId="3114100624" sldId="256"/>
            <ac:picMk id="3" creationId="{88E1ABC0-BEA3-FA27-8B03-89B138FD2A8B}"/>
          </ac:picMkLst>
        </pc:picChg>
        <pc:picChg chg="add mod">
          <ac:chgData name="Ann Igolkina" userId="4d1b5d7ddf2bbc78" providerId="LiveId" clId="{9BA1C2E2-C1C6-0E41-8DB5-E37CFFBFF203}" dt="2023-09-01T10:57:45.404" v="56" actId="1076"/>
          <ac:picMkLst>
            <pc:docMk/>
            <pc:sldMk cId="3114100624" sldId="256"/>
            <ac:picMk id="4" creationId="{13FF0FB9-01A6-D32C-C4CD-1197ADDA3409}"/>
          </ac:picMkLst>
        </pc:picChg>
        <pc:picChg chg="add del mod">
          <ac:chgData name="Ann Igolkina" userId="4d1b5d7ddf2bbc78" providerId="LiveId" clId="{9BA1C2E2-C1C6-0E41-8DB5-E37CFFBFF203}" dt="2023-08-29T11:15:08.559" v="18" actId="478"/>
          <ac:picMkLst>
            <pc:docMk/>
            <pc:sldMk cId="3114100624" sldId="256"/>
            <ac:picMk id="5" creationId="{18CE65DC-EA26-CCAD-B6F7-98D153CC9539}"/>
          </ac:picMkLst>
        </pc:picChg>
        <pc:picChg chg="add mod">
          <ac:chgData name="Ann Igolkina" userId="4d1b5d7ddf2bbc78" providerId="LiveId" clId="{9BA1C2E2-C1C6-0E41-8DB5-E37CFFBFF203}" dt="2023-09-01T10:57:45.404" v="56" actId="1076"/>
          <ac:picMkLst>
            <pc:docMk/>
            <pc:sldMk cId="3114100624" sldId="256"/>
            <ac:picMk id="5" creationId="{AFF16B96-D559-9E44-84A5-084DDED5C5BB}"/>
          </ac:picMkLst>
        </pc:picChg>
        <pc:picChg chg="add del mod">
          <ac:chgData name="Ann Igolkina" userId="4d1b5d7ddf2bbc78" providerId="LiveId" clId="{9BA1C2E2-C1C6-0E41-8DB5-E37CFFBFF203}" dt="2023-08-29T11:18:47.775" v="21" actId="21"/>
          <ac:picMkLst>
            <pc:docMk/>
            <pc:sldMk cId="3114100624" sldId="256"/>
            <ac:picMk id="7" creationId="{33A3DD90-38AD-8463-F657-B9BF0BC83A59}"/>
          </ac:picMkLst>
        </pc:picChg>
        <pc:picChg chg="add del mod">
          <ac:chgData name="Ann Igolkina" userId="4d1b5d7ddf2bbc78" providerId="LiveId" clId="{9BA1C2E2-C1C6-0E41-8DB5-E37CFFBFF203}" dt="2023-09-04T08:50:35.608" v="59" actId="21"/>
          <ac:picMkLst>
            <pc:docMk/>
            <pc:sldMk cId="3114100624" sldId="256"/>
            <ac:picMk id="7" creationId="{58829B1C-3E69-1228-A126-C3E9BBC3B765}"/>
          </ac:picMkLst>
        </pc:picChg>
        <pc:picChg chg="add mod">
          <ac:chgData name="Ann Igolkina" userId="4d1b5d7ddf2bbc78" providerId="LiveId" clId="{9BA1C2E2-C1C6-0E41-8DB5-E37CFFBFF203}" dt="2023-08-29T11:19:55.717" v="23" actId="1076"/>
          <ac:picMkLst>
            <pc:docMk/>
            <pc:sldMk cId="3114100624" sldId="256"/>
            <ac:picMk id="8" creationId="{78C5AEB0-F6CC-1AB9-E0CE-9F4D43A2CFDA}"/>
          </ac:picMkLst>
        </pc:picChg>
        <pc:picChg chg="add mod">
          <ac:chgData name="Ann Igolkina" userId="4d1b5d7ddf2bbc78" providerId="LiveId" clId="{9BA1C2E2-C1C6-0E41-8DB5-E37CFFBFF203}" dt="2023-08-29T11:50:59.763" v="51" actId="1076"/>
          <ac:picMkLst>
            <pc:docMk/>
            <pc:sldMk cId="3114100624" sldId="256"/>
            <ac:picMk id="9" creationId="{B3CD9E71-3BFB-6731-C575-81AED1D8E2E9}"/>
          </ac:picMkLst>
        </pc:picChg>
        <pc:picChg chg="add mod">
          <ac:chgData name="Ann Igolkina" userId="4d1b5d7ddf2bbc78" providerId="LiveId" clId="{9BA1C2E2-C1C6-0E41-8DB5-E37CFFBFF203}" dt="2023-09-04T09:10:51.401" v="80" actId="1076"/>
          <ac:picMkLst>
            <pc:docMk/>
            <pc:sldMk cId="3114100624" sldId="256"/>
            <ac:picMk id="10" creationId="{2AB74D90-545E-5CDB-6175-B5A78B623436}"/>
          </ac:picMkLst>
        </pc:picChg>
        <pc:picChg chg="del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9BA1C2E2-C1C6-0E41-8DB5-E37CFFBFF203}" dt="2023-09-04T09:10:51.401" v="80" actId="1076"/>
          <ac:picMkLst>
            <pc:docMk/>
            <pc:sldMk cId="3114100624" sldId="256"/>
            <ac:picMk id="11" creationId="{FF09CAE4-8266-4D78-7540-202B3C403125}"/>
          </ac:picMkLst>
        </pc:picChg>
        <pc:picChg chg="del mod">
          <ac:chgData name="Ann Igolkina" userId="4d1b5d7ddf2bbc78" providerId="LiveId" clId="{9BA1C2E2-C1C6-0E41-8DB5-E37CFFBFF203}" dt="2023-08-29T10:54:53.123" v="7" actId="21"/>
          <ac:picMkLst>
            <pc:docMk/>
            <pc:sldMk cId="3114100624" sldId="256"/>
            <ac:picMk id="12" creationId="{D4F514ED-2BD4-39E3-D1C5-F78E7E514176}"/>
          </ac:picMkLst>
        </pc:picChg>
        <pc:picChg chg="add del mod">
          <ac:chgData name="Ann Igolkina" userId="4d1b5d7ddf2bbc78" providerId="LiveId" clId="{9BA1C2E2-C1C6-0E41-8DB5-E37CFFBFF203}" dt="2023-08-29T11:34:51.563" v="26" actId="478"/>
          <ac:picMkLst>
            <pc:docMk/>
            <pc:sldMk cId="3114100624" sldId="256"/>
            <ac:picMk id="13" creationId="{BB219AFE-2CA7-C3C8-EF3D-8CF4ADBF12AA}"/>
          </ac:picMkLst>
        </pc:picChg>
        <pc:picChg chg="add del mod">
          <ac:chgData name="Ann Igolkina" userId="4d1b5d7ddf2bbc78" providerId="LiveId" clId="{9BA1C2E2-C1C6-0E41-8DB5-E37CFFBFF203}" dt="2023-08-29T11:35:07.342" v="28" actId="21"/>
          <ac:picMkLst>
            <pc:docMk/>
            <pc:sldMk cId="3114100624" sldId="256"/>
            <ac:picMk id="15" creationId="{9798896E-078E-4CEB-A85E-E0AF5C1D5156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16" creationId="{51FF5C31-922D-BA59-B768-289E19EF636C}"/>
          </ac:picMkLst>
        </pc:picChg>
        <pc:picChg chg="add del mod">
          <ac:chgData name="Ann Igolkina" userId="4d1b5d7ddf2bbc78" providerId="LiveId" clId="{9BA1C2E2-C1C6-0E41-8DB5-E37CFFBFF203}" dt="2023-08-29T11:49:31.386" v="37" actId="478"/>
          <ac:picMkLst>
            <pc:docMk/>
            <pc:sldMk cId="3114100624" sldId="256"/>
            <ac:picMk id="18" creationId="{ABDB53D7-FB03-E33E-E438-BB17CAF9938B}"/>
          </ac:picMkLst>
        </pc:picChg>
        <pc:picChg chg="add del mod">
          <ac:chgData name="Ann Igolkina" userId="4d1b5d7ddf2bbc78" providerId="LiveId" clId="{9BA1C2E2-C1C6-0E41-8DB5-E37CFFBFF203}" dt="2023-08-29T11:49:30.261" v="36" actId="478"/>
          <ac:picMkLst>
            <pc:docMk/>
            <pc:sldMk cId="3114100624" sldId="256"/>
            <ac:picMk id="20" creationId="{2FE15E4A-5F49-3F50-3912-7A8120FD89EF}"/>
          </ac:picMkLst>
        </pc:picChg>
        <pc:picChg chg="add del mod">
          <ac:chgData name="Ann Igolkina" userId="4d1b5d7ddf2bbc78" providerId="LiveId" clId="{9BA1C2E2-C1C6-0E41-8DB5-E37CFFBFF203}" dt="2023-08-29T11:50:17.681" v="44" actId="478"/>
          <ac:picMkLst>
            <pc:docMk/>
            <pc:sldMk cId="3114100624" sldId="256"/>
            <ac:picMk id="22" creationId="{E002B7BC-91DC-9B19-F979-471426C97F2D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23" creationId="{A336CE0E-69CE-6B9B-BDCB-8183E5097BE6}"/>
          </ac:picMkLst>
        </pc:picChg>
        <pc:picChg chg="add mod">
          <ac:chgData name="Ann Igolkina" userId="4d1b5d7ddf2bbc78" providerId="LiveId" clId="{9BA1C2E2-C1C6-0E41-8DB5-E37CFFBFF203}" dt="2023-08-29T11:51:02.671" v="52" actId="1076"/>
          <ac:picMkLst>
            <pc:docMk/>
            <pc:sldMk cId="3114100624" sldId="256"/>
            <ac:picMk id="25" creationId="{460C3260-45B0-8C14-C323-A9A48CFC37B0}"/>
          </ac:picMkLst>
        </pc:picChg>
        <pc:picChg chg="del mod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9BA1C2E2-C1C6-0E41-8DB5-E37CFFBFF203}" dt="2023-08-30T12:25:29.162" v="54" actId="21"/>
          <ac:picMkLst>
            <pc:docMk/>
            <pc:sldMk cId="3114100624" sldId="256"/>
            <ac:picMk id="28" creationId="{B0A55E0F-F624-822E-8263-2B60469CA2F6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2" creationId="{FD671B3E-96A7-0ED8-084E-08604FFEE5F0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4" creationId="{728BCA49-0D15-900C-E9C4-36523553C065}"/>
          </ac:picMkLst>
        </pc:picChg>
        <pc:picChg chg="del mod">
          <ac:chgData name="Ann Igolkina" userId="4d1b5d7ddf2bbc78" providerId="LiveId" clId="{9BA1C2E2-C1C6-0E41-8DB5-E37CFFBFF203}" dt="2023-08-29T11:50:27.647" v="46" actId="478"/>
          <ac:picMkLst>
            <pc:docMk/>
            <pc:sldMk cId="3114100624" sldId="256"/>
            <ac:picMk id="1036" creationId="{4684F3E6-CB0C-E137-EC72-ABA77D2DF0A0}"/>
          </ac:picMkLst>
        </pc:picChg>
      </pc:sldChg>
      <pc:sldChg chg="addSp delSp modSp mod ord">
        <pc:chgData name="Ann Igolkina" userId="4d1b5d7ddf2bbc78" providerId="LiveId" clId="{9BA1C2E2-C1C6-0E41-8DB5-E37CFFBFF203}" dt="2023-09-04T12:36:45.094" v="487" actId="1076"/>
        <pc:sldMkLst>
          <pc:docMk/>
          <pc:sldMk cId="2173907528" sldId="257"/>
        </pc:sldMkLst>
        <pc:spChg chg="add del mod">
          <ac:chgData name="Ann Igolkina" userId="4d1b5d7ddf2bbc78" providerId="LiveId" clId="{9BA1C2E2-C1C6-0E41-8DB5-E37CFFBFF203}" dt="2023-09-04T11:27:12.860" v="470" actId="21"/>
          <ac:spMkLst>
            <pc:docMk/>
            <pc:sldMk cId="2173907528" sldId="257"/>
            <ac:spMk id="5" creationId="{1BAC7878-0A01-C4DF-A098-C19B219FEABC}"/>
          </ac:spMkLst>
        </pc:spChg>
        <pc:picChg chg="add mod">
          <ac:chgData name="Ann Igolkina" userId="4d1b5d7ddf2bbc78" providerId="LiveId" clId="{9BA1C2E2-C1C6-0E41-8DB5-E37CFFBFF203}" dt="2023-09-04T09:10:58.578" v="82" actId="1076"/>
          <ac:picMkLst>
            <pc:docMk/>
            <pc:sldMk cId="2173907528" sldId="257"/>
            <ac:picMk id="2" creationId="{BE6F32DE-0166-36A0-3CD9-7BE308908DCD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2" creationId="{E0DF0CE7-8624-9ED8-0258-A54A7D4FB0AF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3" creationId="{708ADC91-0644-D46A-D734-F6809B347472}"/>
          </ac:picMkLst>
        </pc:picChg>
        <pc:picChg chg="add del mod">
          <ac:chgData name="Ann Igolkina" userId="4d1b5d7ddf2bbc78" providerId="LiveId" clId="{9BA1C2E2-C1C6-0E41-8DB5-E37CFFBFF203}" dt="2023-09-04T11:27:12.860" v="470" actId="21"/>
          <ac:picMkLst>
            <pc:docMk/>
            <pc:sldMk cId="2173907528" sldId="257"/>
            <ac:picMk id="3" creationId="{EADD9021-DFBB-D5C3-CF54-E57291572A8E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4" creationId="{DA1627D1-4207-1DBC-269B-F81EDF7A271A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5" creationId="{2BBF8FFE-A2B4-2999-1CAB-77C012577B49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6" creationId="{BF4AFFE8-FFD1-D174-3093-3400E75CBAA2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9BA1C2E2-C1C6-0E41-8DB5-E37CFFBFF203}" dt="2023-09-04T12:36:45.094" v="487" actId="1076"/>
          <ac:picMkLst>
            <pc:docMk/>
            <pc:sldMk cId="2173907528" sldId="257"/>
            <ac:picMk id="7" creationId="{E3835081-7A04-3BEC-8051-937245474B0D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9" creationId="{DCA4F71B-867A-A5C9-69C1-511B9CCEA3EA}"/>
          </ac:picMkLst>
        </pc:picChg>
      </pc:sldChg>
      <pc:sldChg chg="new del">
        <pc:chgData name="Ann Igolkina" userId="4d1b5d7ddf2bbc78" providerId="LiveId" clId="{9BA1C2E2-C1C6-0E41-8DB5-E37CFFBFF203}" dt="2023-09-04T08:50:38.350" v="61" actId="680"/>
        <pc:sldMkLst>
          <pc:docMk/>
          <pc:sldMk cId="3162807807" sldId="258"/>
        </pc:sldMkLst>
      </pc:sldChg>
      <pc:sldChg chg="addSp delSp modSp new mod ord">
        <pc:chgData name="Ann Igolkina" userId="4d1b5d7ddf2bbc78" providerId="LiveId" clId="{9BA1C2E2-C1C6-0E41-8DB5-E37CFFBFF203}" dt="2023-09-07T14:53:14.989" v="624" actId="478"/>
        <pc:sldMkLst>
          <pc:docMk/>
          <pc:sldMk cId="3329085091" sldId="258"/>
        </pc:sldMkLst>
        <pc:spChg chg="add mod">
          <ac:chgData name="Ann Igolkina" userId="4d1b5d7ddf2bbc78" providerId="LiveId" clId="{9BA1C2E2-C1C6-0E41-8DB5-E37CFFBFF203}" dt="2023-09-05T11:40:35.283" v="621" actId="1076"/>
          <ac:spMkLst>
            <pc:docMk/>
            <pc:sldMk cId="3329085091" sldId="258"/>
            <ac:spMk id="2" creationId="{75998935-6326-9863-7AC2-C28A3705A13C}"/>
          </ac:spMkLst>
        </pc:spChg>
        <pc:spChg chg="add mod">
          <ac:chgData name="Ann Igolkina" userId="4d1b5d7ddf2bbc78" providerId="LiveId" clId="{9BA1C2E2-C1C6-0E41-8DB5-E37CFFBFF203}" dt="2023-09-05T11:40:41.832" v="623" actId="1076"/>
          <ac:spMkLst>
            <pc:docMk/>
            <pc:sldMk cId="3329085091" sldId="258"/>
            <ac:spMk id="3" creationId="{5667FA5E-8E58-C325-2ECD-D32982A22052}"/>
          </ac:spMkLst>
        </pc:spChg>
        <pc:spChg chg="add mod">
          <ac:chgData name="Ann Igolkina" userId="4d1b5d7ddf2bbc78" providerId="LiveId" clId="{9BA1C2E2-C1C6-0E41-8DB5-E37CFFBFF203}" dt="2023-09-05T11:40:37.787" v="622" actId="1076"/>
          <ac:spMkLst>
            <pc:docMk/>
            <pc:sldMk cId="3329085091" sldId="258"/>
            <ac:spMk id="50" creationId="{313F7F50-87C2-CF68-C3E2-79F1053F8360}"/>
          </ac:spMkLst>
        </pc:spChg>
        <pc:spChg chg="add del mod">
          <ac:chgData name="Ann Igolkina" userId="4d1b5d7ddf2bbc78" providerId="LiveId" clId="{9BA1C2E2-C1C6-0E41-8DB5-E37CFFBFF203}" dt="2023-09-04T14:07:22.360" v="561" actId="478"/>
          <ac:spMkLst>
            <pc:docMk/>
            <pc:sldMk cId="3329085091" sldId="258"/>
            <ac:spMk id="51" creationId="{629575FA-51B0-3528-7FC9-4E66348587D3}"/>
          </ac:spMkLst>
        </pc:spChg>
        <pc:spChg chg="add del mod">
          <ac:chgData name="Ann Igolkina" userId="4d1b5d7ddf2bbc78" providerId="LiveId" clId="{9BA1C2E2-C1C6-0E41-8DB5-E37CFFBFF203}" dt="2023-09-04T14:31:22.584" v="569" actId="478"/>
          <ac:spMkLst>
            <pc:docMk/>
            <pc:sldMk cId="3329085091" sldId="258"/>
            <ac:spMk id="52" creationId="{25DBDF68-151D-AA0F-0B1E-53427DD81DE3}"/>
          </ac:spMkLst>
        </pc:spChg>
        <pc:picChg chg="add del mod">
          <ac:chgData name="Ann Igolkina" userId="4d1b5d7ddf2bbc78" providerId="LiveId" clId="{9BA1C2E2-C1C6-0E41-8DB5-E37CFFBFF203}" dt="2023-09-04T09:05:32.322" v="69" actId="478"/>
          <ac:picMkLst>
            <pc:docMk/>
            <pc:sldMk cId="3329085091" sldId="258"/>
            <ac:picMk id="2" creationId="{7986816A-D810-6545-4EBB-BC684A66674F}"/>
          </ac:picMkLst>
        </pc:picChg>
        <pc:picChg chg="add mod">
          <ac:chgData name="Ann Igolkina" userId="4d1b5d7ddf2bbc78" providerId="LiveId" clId="{9BA1C2E2-C1C6-0E41-8DB5-E37CFFBFF203}" dt="2023-09-04T09:11:10.482" v="84" actId="1076"/>
          <ac:picMkLst>
            <pc:docMk/>
            <pc:sldMk cId="3329085091" sldId="258"/>
            <ac:picMk id="4" creationId="{53292D80-91CC-BB13-27C4-3BD420ABBA19}"/>
          </ac:picMkLst>
        </pc:picChg>
        <pc:picChg chg="add del mod">
          <ac:chgData name="Ann Igolkina" userId="4d1b5d7ddf2bbc78" providerId="LiveId" clId="{9BA1C2E2-C1C6-0E41-8DB5-E37CFFBFF203}" dt="2023-09-04T09:10:28.138" v="72" actId="21"/>
          <ac:picMkLst>
            <pc:docMk/>
            <pc:sldMk cId="3329085091" sldId="258"/>
            <ac:picMk id="6" creationId="{F1E3258E-C967-5766-5978-1EF9A6A787FD}"/>
          </ac:picMkLst>
        </pc:picChg>
        <pc:picChg chg="add del mod">
          <ac:chgData name="Ann Igolkina" userId="4d1b5d7ddf2bbc78" providerId="LiveId" clId="{9BA1C2E2-C1C6-0E41-8DB5-E37CFFBFF203}" dt="2023-09-04T09:17:53.171" v="90" actId="478"/>
          <ac:picMkLst>
            <pc:docMk/>
            <pc:sldMk cId="3329085091" sldId="258"/>
            <ac:picMk id="8" creationId="{6A15549A-F4F5-0601-240A-E25F412AF9AC}"/>
          </ac:picMkLst>
        </pc:picChg>
        <pc:picChg chg="add mod">
          <ac:chgData name="Ann Igolkina" userId="4d1b5d7ddf2bbc78" providerId="LiveId" clId="{9BA1C2E2-C1C6-0E41-8DB5-E37CFFBFF203}" dt="2023-09-04T09:17:58.238" v="91" actId="1076"/>
          <ac:picMkLst>
            <pc:docMk/>
            <pc:sldMk cId="3329085091" sldId="258"/>
            <ac:picMk id="10" creationId="{B5A9F227-244D-2BA8-FFE0-CB3BAD449F8A}"/>
          </ac:picMkLst>
        </pc:picChg>
        <pc:picChg chg="add del mod">
          <ac:chgData name="Ann Igolkina" userId="4d1b5d7ddf2bbc78" providerId="LiveId" clId="{9BA1C2E2-C1C6-0E41-8DB5-E37CFFBFF203}" dt="2023-09-04T09:23:59.840" v="100" actId="478"/>
          <ac:picMkLst>
            <pc:docMk/>
            <pc:sldMk cId="3329085091" sldId="258"/>
            <ac:picMk id="12" creationId="{C46D4512-53DE-D3E6-9B0E-EB1E4934DD35}"/>
          </ac:picMkLst>
        </pc:picChg>
        <pc:picChg chg="add del mod">
          <ac:chgData name="Ann Igolkina" userId="4d1b5d7ddf2bbc78" providerId="LiveId" clId="{9BA1C2E2-C1C6-0E41-8DB5-E37CFFBFF203}" dt="2023-09-04T09:24:53.434" v="103" actId="478"/>
          <ac:picMkLst>
            <pc:docMk/>
            <pc:sldMk cId="3329085091" sldId="258"/>
            <ac:picMk id="14" creationId="{BF753D7E-1F82-B0EF-1CC6-004F12163BED}"/>
          </ac:picMkLst>
        </pc:picChg>
        <pc:picChg chg="add del mod">
          <ac:chgData name="Ann Igolkina" userId="4d1b5d7ddf2bbc78" providerId="LiveId" clId="{9BA1C2E2-C1C6-0E41-8DB5-E37CFFBFF203}" dt="2023-09-04T09:31:30.657" v="118" actId="478"/>
          <ac:picMkLst>
            <pc:docMk/>
            <pc:sldMk cId="3329085091" sldId="258"/>
            <ac:picMk id="16" creationId="{43FEBE1D-A71E-B9BF-78F5-D54D8DE2423B}"/>
          </ac:picMkLst>
        </pc:picChg>
        <pc:picChg chg="add del mod">
          <ac:chgData name="Ann Igolkina" userId="4d1b5d7ddf2bbc78" providerId="LiveId" clId="{9BA1C2E2-C1C6-0E41-8DB5-E37CFFBFF203}" dt="2023-09-04T09:30:53.658" v="114" actId="478"/>
          <ac:picMkLst>
            <pc:docMk/>
            <pc:sldMk cId="3329085091" sldId="258"/>
            <ac:picMk id="18" creationId="{C5323863-7ED6-C339-0D20-FAA855AF192F}"/>
          </ac:picMkLst>
        </pc:picChg>
        <pc:picChg chg="add del mod">
          <ac:chgData name="Ann Igolkina" userId="4d1b5d7ddf2bbc78" providerId="LiveId" clId="{9BA1C2E2-C1C6-0E41-8DB5-E37CFFBFF203}" dt="2023-09-04T09:30:24.840" v="111" actId="478"/>
          <ac:picMkLst>
            <pc:docMk/>
            <pc:sldMk cId="3329085091" sldId="258"/>
            <ac:picMk id="20" creationId="{45C19894-0CF5-BEF1-269B-E0C02C584CE7}"/>
          </ac:picMkLst>
        </pc:picChg>
        <pc:picChg chg="add del mod">
          <ac:chgData name="Ann Igolkina" userId="4d1b5d7ddf2bbc78" providerId="LiveId" clId="{9BA1C2E2-C1C6-0E41-8DB5-E37CFFBFF203}" dt="2023-09-04T09:30:23.706" v="110" actId="478"/>
          <ac:picMkLst>
            <pc:docMk/>
            <pc:sldMk cId="3329085091" sldId="258"/>
            <ac:picMk id="22" creationId="{6889687F-5E0D-548A-8B95-67A8BC96CA8B}"/>
          </ac:picMkLst>
        </pc:picChg>
        <pc:picChg chg="add del mod">
          <ac:chgData name="Ann Igolkina" userId="4d1b5d7ddf2bbc78" providerId="LiveId" clId="{9BA1C2E2-C1C6-0E41-8DB5-E37CFFBFF203}" dt="2023-09-04T09:34:31.026" v="135" actId="478"/>
          <ac:picMkLst>
            <pc:docMk/>
            <pc:sldMk cId="3329085091" sldId="258"/>
            <ac:picMk id="24" creationId="{6B6BDA82-EEE9-4D04-5B8C-D9C430DA7CEE}"/>
          </ac:picMkLst>
        </pc:picChg>
        <pc:picChg chg="add del mod">
          <ac:chgData name="Ann Igolkina" userId="4d1b5d7ddf2bbc78" providerId="LiveId" clId="{9BA1C2E2-C1C6-0E41-8DB5-E37CFFBFF203}" dt="2023-09-04T09:32:06.622" v="122" actId="478"/>
          <ac:picMkLst>
            <pc:docMk/>
            <pc:sldMk cId="3329085091" sldId="258"/>
            <ac:picMk id="26" creationId="{34C56794-99C5-2157-439A-4B7F2DC8C7BB}"/>
          </ac:picMkLst>
        </pc:picChg>
        <pc:picChg chg="add del mod">
          <ac:chgData name="Ann Igolkina" userId="4d1b5d7ddf2bbc78" providerId="LiveId" clId="{9BA1C2E2-C1C6-0E41-8DB5-E37CFFBFF203}" dt="2023-09-04T11:19:07.438" v="189" actId="478"/>
          <ac:picMkLst>
            <pc:docMk/>
            <pc:sldMk cId="3329085091" sldId="258"/>
            <ac:picMk id="28" creationId="{41FE5D96-290E-ED95-9545-D3094AD39E86}"/>
          </ac:picMkLst>
        </pc:picChg>
        <pc:picChg chg="add del mod">
          <ac:chgData name="Ann Igolkina" userId="4d1b5d7ddf2bbc78" providerId="LiveId" clId="{9BA1C2E2-C1C6-0E41-8DB5-E37CFFBFF203}" dt="2023-09-04T09:33:57.970" v="131" actId="478"/>
          <ac:picMkLst>
            <pc:docMk/>
            <pc:sldMk cId="3329085091" sldId="258"/>
            <ac:picMk id="30" creationId="{354A4FDE-730D-FEE1-745F-6D74ECA3BFF5}"/>
          </ac:picMkLst>
        </pc:picChg>
        <pc:picChg chg="add mod">
          <ac:chgData name="Ann Igolkina" userId="4d1b5d7ddf2bbc78" providerId="LiveId" clId="{9BA1C2E2-C1C6-0E41-8DB5-E37CFFBFF203}" dt="2023-09-04T09:34:34.586" v="136" actId="1076"/>
          <ac:picMkLst>
            <pc:docMk/>
            <pc:sldMk cId="3329085091" sldId="258"/>
            <ac:picMk id="32" creationId="{DBDC6E48-5BDC-04D6-555B-AA76BFA64679}"/>
          </ac:picMkLst>
        </pc:picChg>
        <pc:picChg chg="add del mod">
          <ac:chgData name="Ann Igolkina" userId="4d1b5d7ddf2bbc78" providerId="LiveId" clId="{9BA1C2E2-C1C6-0E41-8DB5-E37CFFBFF203}" dt="2023-09-04T11:18:07.082" v="180" actId="478"/>
          <ac:picMkLst>
            <pc:docMk/>
            <pc:sldMk cId="3329085091" sldId="258"/>
            <ac:picMk id="34" creationId="{3872B122-9E64-25F8-8A64-C615580CBC54}"/>
          </ac:picMkLst>
        </pc:picChg>
        <pc:picChg chg="add del mod">
          <ac:chgData name="Ann Igolkina" userId="4d1b5d7ddf2bbc78" providerId="LiveId" clId="{9BA1C2E2-C1C6-0E41-8DB5-E37CFFBFF203}" dt="2023-09-04T11:19:05.391" v="187" actId="478"/>
          <ac:picMkLst>
            <pc:docMk/>
            <pc:sldMk cId="3329085091" sldId="258"/>
            <ac:picMk id="36" creationId="{D4D9BC93-AB0A-AB44-F912-615BF3870DC1}"/>
          </ac:picMkLst>
        </pc:picChg>
        <pc:picChg chg="add del mod">
          <ac:chgData name="Ann Igolkina" userId="4d1b5d7ddf2bbc78" providerId="LiveId" clId="{9BA1C2E2-C1C6-0E41-8DB5-E37CFFBFF203}" dt="2023-09-04T12:45:43.402" v="491" actId="478"/>
          <ac:picMkLst>
            <pc:docMk/>
            <pc:sldMk cId="3329085091" sldId="258"/>
            <ac:picMk id="38" creationId="{2F664AE6-7071-90E6-6301-735085768CF6}"/>
          </ac:picMkLst>
        </pc:picChg>
        <pc:picChg chg="add del mod">
          <ac:chgData name="Ann Igolkina" userId="4d1b5d7ddf2bbc78" providerId="LiveId" clId="{9BA1C2E2-C1C6-0E41-8DB5-E37CFFBFF203}" dt="2023-09-04T11:22:35.716" v="192" actId="21"/>
          <ac:picMkLst>
            <pc:docMk/>
            <pc:sldMk cId="3329085091" sldId="258"/>
            <ac:picMk id="40" creationId="{7E6F2ED8-4BFD-E8BA-A5E5-DC1FDE591AC0}"/>
          </ac:picMkLst>
        </pc:picChg>
        <pc:picChg chg="add del mod">
          <ac:chgData name="Ann Igolkina" userId="4d1b5d7ddf2bbc78" providerId="LiveId" clId="{9BA1C2E2-C1C6-0E41-8DB5-E37CFFBFF203}" dt="2023-09-04T12:36:42.134" v="485" actId="21"/>
          <ac:picMkLst>
            <pc:docMk/>
            <pc:sldMk cId="3329085091" sldId="258"/>
            <ac:picMk id="41" creationId="{E36B9AC3-C273-8521-03AD-B99D8D645CD3}"/>
          </ac:picMkLst>
        </pc:picChg>
        <pc:picChg chg="add del mod">
          <ac:chgData name="Ann Igolkina" userId="4d1b5d7ddf2bbc78" providerId="LiveId" clId="{9BA1C2E2-C1C6-0E41-8DB5-E37CFFBFF203}" dt="2023-09-04T12:36:21.321" v="476" actId="478"/>
          <ac:picMkLst>
            <pc:docMk/>
            <pc:sldMk cId="3329085091" sldId="258"/>
            <ac:picMk id="43" creationId="{08415320-71EC-C12C-4C42-B2FC8306B16B}"/>
          </ac:picMkLst>
        </pc:picChg>
        <pc:picChg chg="add mod">
          <ac:chgData name="Ann Igolkina" userId="4d1b5d7ddf2bbc78" providerId="LiveId" clId="{9BA1C2E2-C1C6-0E41-8DB5-E37CFFBFF203}" dt="2023-09-04T12:36:33.065" v="481" actId="1076"/>
          <ac:picMkLst>
            <pc:docMk/>
            <pc:sldMk cId="3329085091" sldId="258"/>
            <ac:picMk id="45" creationId="{33BCCE85-7CA8-6708-D1F9-F54AD732DCB7}"/>
          </ac:picMkLst>
        </pc:picChg>
        <pc:picChg chg="add del mod">
          <ac:chgData name="Ann Igolkina" userId="4d1b5d7ddf2bbc78" providerId="LiveId" clId="{9BA1C2E2-C1C6-0E41-8DB5-E37CFFBFF203}" dt="2023-09-04T12:46:48.811" v="497" actId="478"/>
          <ac:picMkLst>
            <pc:docMk/>
            <pc:sldMk cId="3329085091" sldId="258"/>
            <ac:picMk id="47" creationId="{3C56D794-83CB-7E53-BB27-B6B06D9E4C68}"/>
          </ac:picMkLst>
        </pc:picChg>
        <pc:picChg chg="add mod">
          <ac:chgData name="Ann Igolkina" userId="4d1b5d7ddf2bbc78" providerId="LiveId" clId="{9BA1C2E2-C1C6-0E41-8DB5-E37CFFBFF203}" dt="2023-09-04T12:46:51.786" v="498" actId="1076"/>
          <ac:picMkLst>
            <pc:docMk/>
            <pc:sldMk cId="3329085091" sldId="258"/>
            <ac:picMk id="49" creationId="{1BAF26D8-A85F-4F54-6890-5F7D6DBBE7A0}"/>
          </ac:picMkLst>
        </pc:picChg>
        <pc:picChg chg="add del mod">
          <ac:chgData name="Ann Igolkina" userId="4d1b5d7ddf2bbc78" providerId="LiveId" clId="{9BA1C2E2-C1C6-0E41-8DB5-E37CFFBFF203}" dt="2023-09-04T14:07:17.153" v="557" actId="478"/>
          <ac:picMkLst>
            <pc:docMk/>
            <pc:sldMk cId="3329085091" sldId="258"/>
            <ac:picMk id="54" creationId="{367687B7-C78B-6CE9-AFAE-80CE8DE44A36}"/>
          </ac:picMkLst>
        </pc:picChg>
        <pc:picChg chg="add del mod">
          <ac:chgData name="Ann Igolkina" userId="4d1b5d7ddf2bbc78" providerId="LiveId" clId="{9BA1C2E2-C1C6-0E41-8DB5-E37CFFBFF203}" dt="2023-09-04T14:07:16.168" v="556" actId="478"/>
          <ac:picMkLst>
            <pc:docMk/>
            <pc:sldMk cId="3329085091" sldId="258"/>
            <ac:picMk id="56" creationId="{20326E35-5B49-77E7-AF19-92F9C6E0FF2E}"/>
          </ac:picMkLst>
        </pc:picChg>
        <pc:picChg chg="add del mod">
          <ac:chgData name="Ann Igolkina" userId="4d1b5d7ddf2bbc78" providerId="LiveId" clId="{9BA1C2E2-C1C6-0E41-8DB5-E37CFFBFF203}" dt="2023-09-04T14:09:17.255" v="566" actId="478"/>
          <ac:picMkLst>
            <pc:docMk/>
            <pc:sldMk cId="3329085091" sldId="258"/>
            <ac:picMk id="58" creationId="{D9DD07ED-9381-BF3B-DA1A-1A5252BEFDFD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0" creationId="{527F69A7-0CDE-E042-A9B8-CFC44BB922E2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2" creationId="{AF1F0033-0B53-AB6D-1C84-C007BA3359F2}"/>
          </ac:picMkLst>
        </pc:picChg>
        <pc:picChg chg="add del">
          <ac:chgData name="Ann Igolkina" userId="4d1b5d7ddf2bbc78" providerId="LiveId" clId="{9BA1C2E2-C1C6-0E41-8DB5-E37CFFBFF203}" dt="2023-09-04T13:19:03.768" v="548" actId="478"/>
          <ac:picMkLst>
            <pc:docMk/>
            <pc:sldMk cId="3329085091" sldId="258"/>
            <ac:picMk id="1026" creationId="{EB7C5D73-3ADF-12E6-33E4-BBE640D8A3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07.09.23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92D80-91CC-BB13-27C4-3BD420AB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9F227-244D-2BA8-FFE0-CB3BAD44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657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DC6E48-5BDC-04D6-555B-AA76BFA6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71600"/>
            <a:ext cx="2743200" cy="228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3BCCE85-7CA8-6708-D1F9-F54AD732D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600"/>
            <a:ext cx="4572000" cy="320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BAF26D8-A85F-4F54-6890-5F7D6DBBE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2743200" cy="13716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3F7F50-87C2-CF68-C3E2-79F1053F8360}"/>
              </a:ext>
            </a:extLst>
          </p:cNvPr>
          <p:cNvSpPr txBox="1"/>
          <p:nvPr/>
        </p:nvSpPr>
        <p:spPr>
          <a:xfrm>
            <a:off x="6249564" y="4672034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annotation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98935-6326-9863-7AC2-C28A3705A13C}"/>
              </a:ext>
            </a:extLst>
          </p:cNvPr>
          <p:cNvSpPr txBox="1"/>
          <p:nvPr/>
        </p:nvSpPr>
        <p:spPr>
          <a:xfrm>
            <a:off x="715762" y="7703064"/>
            <a:ext cx="314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frequency of presence/absence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7FA5E-8E58-C325-2ECD-D32982A22052}"/>
              </a:ext>
            </a:extLst>
          </p:cNvPr>
          <p:cNvSpPr txBox="1"/>
          <p:nvPr/>
        </p:nvSpPr>
        <p:spPr>
          <a:xfrm>
            <a:off x="6139051" y="770306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3290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F32DE-0166-36A0-3CD9-7BE3089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5081-7A04-3BEC-8051-9372454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C5AEB0-F6CC-1AB9-E0CE-9F4D43A2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0"/>
            <a:ext cx="45720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CD9E71-3BFB-6731-C575-81AED1D8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0C3260-45B0-8C14-C323-A9A48CFC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8800"/>
            <a:ext cx="2743200" cy="1828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DF0519-7FC0-B92C-CF19-6A14F2CD2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86400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B1FFB-BDC3-9BE6-5A37-747EC3E20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5489039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F0FB9-01A6-D32C-C4CD-1197ADDA3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5491678"/>
            <a:ext cx="2286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6B96-D559-9E44-84A5-084DDED5C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5486400"/>
            <a:ext cx="22860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74D90-545E-5CDB-6175-B5A78B6234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22087" y="159026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9CAE4-8266-4D78-7540-202B3C4031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22087" y="1987826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7350</TotalTime>
  <Words>7</Words>
  <Application>Microsoft Macintosh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2023-09-07T14:53:25Z</dcterms:modified>
</cp:coreProperties>
</file>