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D4"/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0320C-2886-A44F-B1A5-AC29DAC23C38}" v="550" dt="2023-09-07T15:22:35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71" d="100"/>
          <a:sy n="71" d="100"/>
        </p:scale>
        <p:origin x="824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09-07T15:22:45.414" v="604" actId="1076"/>
      <pc:docMkLst>
        <pc:docMk/>
      </pc:docMkLst>
      <pc:sldChg chg="addSp delSp modSp mod">
        <pc:chgData name="Ann Igolkina" userId="4d1b5d7ddf2bbc78" providerId="LiveId" clId="{1720320C-2886-A44F-B1A5-AC29DAC23C38}" dt="2023-09-07T15:22:45.414" v="604" actId="1076"/>
        <pc:sldMkLst>
          <pc:docMk/>
          <pc:sldMk cId="3114100624" sldId="256"/>
        </pc:sldMkLst>
        <pc:spChg chg="add mod topLvl">
          <ac:chgData name="Ann Igolkina" userId="4d1b5d7ddf2bbc78" providerId="LiveId" clId="{1720320C-2886-A44F-B1A5-AC29DAC23C38}" dt="2023-09-07T14:57:59.017" v="581" actId="1076"/>
          <ac:spMkLst>
            <pc:docMk/>
            <pc:sldMk cId="3114100624" sldId="256"/>
            <ac:spMk id="56" creationId="{16E15B9E-3CAD-B794-98DC-14748E548D82}"/>
          </ac:spMkLst>
        </pc:spChg>
        <pc:spChg chg="add mod">
          <ac:chgData name="Ann Igolkina" userId="4d1b5d7ddf2bbc78" providerId="LiveId" clId="{1720320C-2886-A44F-B1A5-AC29DAC23C38}" dt="2023-09-01T10:58:14.944" v="363" actId="1076"/>
          <ac:spMkLst>
            <pc:docMk/>
            <pc:sldMk cId="3114100624" sldId="256"/>
            <ac:spMk id="58" creationId="{793C26B4-04D3-8A35-DCB2-15C7079EACF3}"/>
          </ac:spMkLst>
        </pc:spChg>
        <pc:spChg chg="add del mod">
          <ac:chgData name="Ann Igolkina" userId="4d1b5d7ddf2bbc78" providerId="LiveId" clId="{1720320C-2886-A44F-B1A5-AC29DAC23C38}" dt="2023-09-07T13:39:41.103" v="463" actId="478"/>
          <ac:spMkLst>
            <pc:docMk/>
            <pc:sldMk cId="3114100624" sldId="256"/>
            <ac:spMk id="59" creationId="{F3D2A07B-4BD8-8B13-EA61-8D2D70ED882D}"/>
          </ac:spMkLst>
        </pc:spChg>
        <pc:spChg chg="add mod topLvl">
          <ac:chgData name="Ann Igolkina" userId="4d1b5d7ddf2bbc78" providerId="LiveId" clId="{1720320C-2886-A44F-B1A5-AC29DAC23C38}" dt="2023-09-07T14:59:45.036" v="598" actId="1076"/>
          <ac:spMkLst>
            <pc:docMk/>
            <pc:sldMk cId="3114100624" sldId="256"/>
            <ac:spMk id="60" creationId="{DD6F6AEF-21D4-0F1A-4ADB-63F46D5A8C60}"/>
          </ac:spMkLst>
        </pc:spChg>
        <pc:spChg chg="add mod">
          <ac:chgData name="Ann Igolkina" userId="4d1b5d7ddf2bbc78" providerId="LiveId" clId="{1720320C-2886-A44F-B1A5-AC29DAC23C38}" dt="2023-08-23T14:57:12.299" v="314" actId="20577"/>
          <ac:spMkLst>
            <pc:docMk/>
            <pc:sldMk cId="3114100624" sldId="256"/>
            <ac:spMk id="1089" creationId="{9BE30149-81E6-5396-1A77-BA7BD30AEE78}"/>
          </ac:spMkLst>
        </pc:spChg>
        <pc:grpChg chg="add mod">
          <ac:chgData name="Ann Igolkina" userId="4d1b5d7ddf2bbc78" providerId="LiveId" clId="{1720320C-2886-A44F-B1A5-AC29DAC23C38}" dt="2023-09-07T14:57:59.017" v="581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del mod">
          <ac:chgData name="Ann Igolkina" userId="4d1b5d7ddf2bbc78" providerId="LiveId" clId="{1720320C-2886-A44F-B1A5-AC29DAC23C38}" dt="2023-09-07T13:07:16.369" v="430" actId="165"/>
          <ac:grpSpMkLst>
            <pc:docMk/>
            <pc:sldMk cId="3114100624" sldId="256"/>
            <ac:grpSpMk id="5" creationId="{296C9A7A-0EBD-15BC-80CD-AD61C71FDD8B}"/>
          </ac:grpSpMkLst>
        </pc:grpChg>
        <pc:grpChg chg="add mod">
          <ac:chgData name="Ann Igolkina" userId="4d1b5d7ddf2bbc78" providerId="LiveId" clId="{1720320C-2886-A44F-B1A5-AC29DAC23C38}" dt="2023-09-07T13:16:52.556" v="456" actId="1076"/>
          <ac:grpSpMkLst>
            <pc:docMk/>
            <pc:sldMk cId="3114100624" sldId="256"/>
            <ac:grpSpMk id="18" creationId="{5475C27D-09E3-E9E0-EE36-38275E56FF6D}"/>
          </ac:grpSpMkLst>
        </pc:grpChg>
        <pc:grpChg chg="add del mod">
          <ac:chgData name="Ann Igolkina" userId="4d1b5d7ddf2bbc78" providerId="LiveId" clId="{1720320C-2886-A44F-B1A5-AC29DAC23C38}" dt="2023-09-07T14:59:26.489" v="594" actId="165"/>
          <ac:grpSpMkLst>
            <pc:docMk/>
            <pc:sldMk cId="3114100624" sldId="256"/>
            <ac:grpSpMk id="19" creationId="{50CA7B8A-CC6A-ADE8-F3DB-06C8071DC633}"/>
          </ac:grpSpMkLst>
        </pc:grpChg>
        <pc:grpChg chg="add">
          <ac:chgData name="Ann Igolkina" userId="4d1b5d7ddf2bbc78" providerId="LiveId" clId="{1720320C-2886-A44F-B1A5-AC29DAC23C38}" dt="2023-09-07T14:59:51.270" v="599" actId="164"/>
          <ac:grpSpMkLst>
            <pc:docMk/>
            <pc:sldMk cId="3114100624" sldId="256"/>
            <ac:grpSpMk id="40" creationId="{21BF0814-F9EF-52EA-9B93-F3D4C78C48E5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mod">
          <ac:chgData name="Ann Igolkina" userId="4d1b5d7ddf2bbc78" providerId="LiveId" clId="{1720320C-2886-A44F-B1A5-AC29DAC23C38}" dt="2023-08-23T14:56:46.708" v="302"/>
          <ac:grpSpMkLst>
            <pc:docMk/>
            <pc:sldMk cId="3114100624" sldId="256"/>
            <ac:grpSpMk id="1088" creationId="{1E9673F9-69F3-CB1B-E46C-54FB7A9FB24E}"/>
          </ac:grpSpMkLst>
        </pc:grp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9-07T12:03:57.437" v="397" actId="478"/>
          <ac:picMkLst>
            <pc:docMk/>
            <pc:sldMk cId="3114100624" sldId="256"/>
            <ac:picMk id="7" creationId="{D7EA39F5-5379-7FEB-7343-7554201FA007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9-07T13:04:07.949" v="400" actId="478"/>
          <ac:picMkLst>
            <pc:docMk/>
            <pc:sldMk cId="3114100624" sldId="256"/>
            <ac:picMk id="9" creationId="{E3BAB3A2-2E7A-DC5A-BEE1-19DECF3917DD}"/>
          </ac:picMkLst>
        </pc:picChg>
        <pc:picChg chg="add del mod">
          <ac:chgData name="Ann Igolkina" userId="4d1b5d7ddf2bbc78" providerId="LiveId" clId="{1720320C-2886-A44F-B1A5-AC29DAC23C38}" dt="2023-09-07T13:05:26.283" v="408" actId="478"/>
          <ac:picMkLst>
            <pc:docMk/>
            <pc:sldMk cId="3114100624" sldId="256"/>
            <ac:picMk id="11" creationId="{204DF339-6D73-883C-75CB-2CD7551AF64D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 topLvl modCrop">
          <ac:chgData name="Ann Igolkina" userId="4d1b5d7ddf2bbc78" providerId="LiveId" clId="{1720320C-2886-A44F-B1A5-AC29DAC23C38}" dt="2023-09-07T14:55:37.425" v="559" actId="14100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9-07T13:06:19.003" v="418" actId="478"/>
          <ac:picMkLst>
            <pc:docMk/>
            <pc:sldMk cId="3114100624" sldId="256"/>
            <ac:picMk id="14" creationId="{F696F502-27F1-9C4C-E718-F2D25829F94F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del mod">
          <ac:chgData name="Ann Igolkina" userId="4d1b5d7ddf2bbc78" providerId="LiveId" clId="{1720320C-2886-A44F-B1A5-AC29DAC23C38}" dt="2023-09-07T14:00:56.041" v="468" actId="478"/>
          <ac:picMkLst>
            <pc:docMk/>
            <pc:sldMk cId="3114100624" sldId="256"/>
            <ac:picMk id="16" creationId="{EB221AAC-1252-A2AE-1818-A0E42FF335E3}"/>
          </ac:picMkLst>
        </pc:picChg>
        <pc:picChg chg="add mod topLvl">
          <ac:chgData name="Ann Igolkina" userId="4d1b5d7ddf2bbc78" providerId="LiveId" clId="{1720320C-2886-A44F-B1A5-AC29DAC23C38}" dt="2023-09-07T14:56:30.158" v="571" actId="14100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mod">
          <ac:chgData name="Ann Igolkina" userId="4d1b5d7ddf2bbc78" providerId="LiveId" clId="{1720320C-2886-A44F-B1A5-AC29DAC23C38}" dt="2023-09-07T15:20:35.882" v="600" actId="208"/>
          <ac:picMkLst>
            <pc:docMk/>
            <pc:sldMk cId="3114100624" sldId="256"/>
            <ac:picMk id="21" creationId="{C88628C5-5985-DF7C-B7FF-12F452365007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9-07T14:24:37.910" v="480" actId="478"/>
          <ac:picMkLst>
            <pc:docMk/>
            <pc:sldMk cId="3114100624" sldId="256"/>
            <ac:picMk id="23" creationId="{957810EB-8269-455F-B622-12D90D55714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7T14:59:42.023" v="597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9-07T14:28:08.311" v="485" actId="478"/>
          <ac:picMkLst>
            <pc:docMk/>
            <pc:sldMk cId="3114100624" sldId="256"/>
            <ac:picMk id="26" creationId="{7D12C695-A1AA-2451-14D3-F68202A9BDA4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9-07T14:35:55.225" v="491" actId="478"/>
          <ac:picMkLst>
            <pc:docMk/>
            <pc:sldMk cId="3114100624" sldId="256"/>
            <ac:picMk id="28" creationId="{83799E3C-88D4-F43E-D5DD-090E3F1D2F7F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9-07T14:42:04.707" v="545" actId="478"/>
          <ac:picMkLst>
            <pc:docMk/>
            <pc:sldMk cId="3114100624" sldId="256"/>
            <ac:picMk id="30" creationId="{7F81C09A-78FF-F094-ADBB-E3CE5E1B8974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del mod modCrop">
          <ac:chgData name="Ann Igolkina" userId="4d1b5d7ddf2bbc78" providerId="LiveId" clId="{1720320C-2886-A44F-B1A5-AC29DAC23C38}" dt="2023-09-07T14:39:12.278" v="539" actId="478"/>
          <ac:picMkLst>
            <pc:docMk/>
            <pc:sldMk cId="3114100624" sldId="256"/>
            <ac:picMk id="31" creationId="{A27A9CF7-7D3C-6BF0-7F97-EF6675E1288E}"/>
          </ac:picMkLst>
        </pc:picChg>
        <pc:picChg chg="add mod topLvl modCrop">
          <ac:chgData name="Ann Igolkina" userId="4d1b5d7ddf2bbc78" providerId="LiveId" clId="{1720320C-2886-A44F-B1A5-AC29DAC23C38}" dt="2023-09-07T14:56:42.177" v="574" actId="14100"/>
          <ac:picMkLst>
            <pc:docMk/>
            <pc:sldMk cId="3114100624" sldId="256"/>
            <ac:picMk id="33" creationId="{E20BF04C-F34A-09DF-7B13-D0FD8F05B989}"/>
          </ac:picMkLst>
        </pc:picChg>
        <pc:picChg chg="add del mod">
          <ac:chgData name="Ann Igolkina" userId="4d1b5d7ddf2bbc78" providerId="LiveId" clId="{1720320C-2886-A44F-B1A5-AC29DAC23C38}" dt="2023-09-07T14:50:46.167" v="551" actId="478"/>
          <ac:picMkLst>
            <pc:docMk/>
            <pc:sldMk cId="3114100624" sldId="256"/>
            <ac:picMk id="34" creationId="{32AAA593-BCE8-A65B-9F6E-CD217E57954F}"/>
          </ac:picMkLst>
        </pc:picChg>
        <pc:picChg chg="add mod topLvl">
          <ac:chgData name="Ann Igolkina" userId="4d1b5d7ddf2bbc78" providerId="LiveId" clId="{1720320C-2886-A44F-B1A5-AC29DAC23C38}" dt="2023-09-07T13:06:39.062" v="421" actId="1076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1720320C-2886-A44F-B1A5-AC29DAC23C38}" dt="2023-09-07T14:50:44.073" v="550" actId="478"/>
          <ac:picMkLst>
            <pc:docMk/>
            <pc:sldMk cId="3114100624" sldId="256"/>
            <ac:picMk id="37" creationId="{5159CFA8-D9DF-753F-CB63-5F5AB61BDE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9-07T15:22:38.794" v="603" actId="478"/>
          <ac:picMkLst>
            <pc:docMk/>
            <pc:sldMk cId="3114100624" sldId="256"/>
            <ac:picMk id="39" creationId="{C7094B0E-A6CA-50AD-6644-705D7C4793E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mod">
          <ac:chgData name="Ann Igolkina" userId="4d1b5d7ddf2bbc78" providerId="LiveId" clId="{1720320C-2886-A44F-B1A5-AC29DAC23C38}" dt="2023-09-07T15:22:45.414" v="604" actId="1076"/>
          <ac:picMkLst>
            <pc:docMk/>
            <pc:sldMk cId="3114100624" sldId="256"/>
            <ac:picMk id="42" creationId="{3B30C19A-7D30-6764-FE57-C2307E4D15D2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del mod topLvl">
          <ac:chgData name="Ann Igolkina" userId="4d1b5d7ddf2bbc78" providerId="LiveId" clId="{1720320C-2886-A44F-B1A5-AC29DAC23C38}" dt="2023-09-07T13:04:54.955" v="404" actId="478"/>
          <ac:picMkLst>
            <pc:docMk/>
            <pc:sldMk cId="3114100624" sldId="256"/>
            <ac:picMk id="1129" creationId="{77771267-9CEE-DA5B-A0EF-AB7E5D33D4B9}"/>
          </ac:picMkLst>
        </pc:picChg>
        <pc:picChg chg="del mod topLvl">
          <ac:chgData name="Ann Igolkina" userId="4d1b5d7ddf2bbc78" providerId="LiveId" clId="{1720320C-2886-A44F-B1A5-AC29DAC23C38}" dt="2023-09-07T14:13:23.202" v="476" actId="478"/>
          <ac:picMkLst>
            <pc:docMk/>
            <pc:sldMk cId="3114100624" sldId="256"/>
            <ac:picMk id="1131" creationId="{D851BC0A-DC47-C2B8-A3B6-361B0E4CAEED}"/>
          </ac:picMkLst>
        </pc:picChg>
        <pc:picChg chg="mod topLvl">
          <ac:chgData name="Ann Igolkina" userId="4d1b5d7ddf2bbc78" providerId="LiveId" clId="{1720320C-2886-A44F-B1A5-AC29DAC23C38}" dt="2023-09-07T14:58:02.659" v="582" actId="208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mod topLvl">
          <ac:chgData name="Ann Igolkina" userId="4d1b5d7ddf2bbc78" providerId="LiveId" clId="{1720320C-2886-A44F-B1A5-AC29DAC23C38}" dt="2023-08-21T14:14:29.746" v="215" actId="164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inkChg chg="add">
          <ac:chgData name="Ann Igolkina" userId="4d1b5d7ddf2bbc78" providerId="LiveId" clId="{1720320C-2886-A44F-B1A5-AC29DAC23C38}" dt="2023-08-23T14:56:42.405" v="299" actId="9405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 topLvl">
          <ac:chgData name="Ann Igolkina" userId="4d1b5d7ddf2bbc78" providerId="LiveId" clId="{1720320C-2886-A44F-B1A5-AC29DAC23C38}" dt="2023-09-07T14:59:26.489" v="594" actId="165"/>
          <ac:inkMkLst>
            <pc:docMk/>
            <pc:sldMk cId="3114100624" sldId="256"/>
            <ac:inkMk id="1090" creationId="{21E21638-2C3C-466C-33C3-38BB219B148C}"/>
          </ac:inkMkLst>
        </pc:inkChg>
        <pc:inkChg chg="add mod topLvl">
          <ac:chgData name="Ann Igolkina" userId="4d1b5d7ddf2bbc78" providerId="LiveId" clId="{1720320C-2886-A44F-B1A5-AC29DAC23C38}" dt="2023-09-07T14:59:26.489" v="594" actId="165"/>
          <ac:inkMkLst>
            <pc:docMk/>
            <pc:sldMk cId="3114100624" sldId="256"/>
            <ac:inkMk id="1091" creationId="{3F9E9506-5080-9CD1-06F0-13FAB7E4B270}"/>
          </ac:inkMkLst>
        </pc:ink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3" creationId="{F6229A59-8D5E-B2ED-E14A-91A617723B42}"/>
          </ac:cxnSpMkLst>
        </pc:cxn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4" creationId="{E196B8DE-EE31-C827-D1BD-1147FD844ECD}"/>
          </ac:cxnSpMkLst>
        </pc:cxn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15:02:22.60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1,'51'0,"0"0,3 0,2 0,1 0,-2 0,-5 0,-3 0,21 0,-31 0,-18-1,-21 4,-21 10,-22 22,13-9,0 4,-4 7,1 2,0 4,0 0,2 1,3 0,0-3,3 0,-18 25,15-20,12-19,17-14,18-7,26-1,23 5,12 9,-10 6,-19 3,-22 2,-16 11,-25 24,-5-19,-4 3,-5 7,-3 0,-3 3,0-2,7-6,3-2,-7 18,15-22,13-24,10-14,11-4,4-3,0 0,-5 4,-9 14,-4 18,-4 16,-2 6,1-10,-2-17,3-15,9-10,9-4,6 0,1 11,-7 13,-8 12,-5 6,-4-2,1-11,4-10,11-11,17-6,13-2,4 0,-8 4,-18 3,-34 22,8-19,-21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15:02:25.75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92 2,'49'0,"5"0,2 0,-11 0,-20-2,-26 6,-23 8,-17 14,-15 18,-2 10,8 3,15-8,18-10,10-12,15-7,18-6,17 0,15 1,-1 2,-9 3,-15 1,-15 1,-11 1,-12 3,-10 2,-4-4,2-3,9-9,10-6,23-5,-6 3,13 2,-19 7,-8 10,-10 8,-9 5,0-2,1-6,8-10,6-11,6-2,-1 0,-1 10,-8 17,-13 20,-14 17,-7 4,5-15,12-20,13-19,10-12,10-6,-9 7,-8 9,-17 10,-4 1,6-6,12-11,15-7,10-7,9-1,-2 0,-8 2,-8 6,-9 11,-9 8,-2 4,0 0,4-13,6-6,22-5,-11-1,14 13,-25 33,-10-4,-6 5,-6 11,-3 2,-4 3,-2-2,3-9,2-5,-4 15,15-29,22-23,14-12,11-4,1 0,-9 3,-15 11,-18 19,-15 20,-8 11,1-7,12-18,15-18,17-15,24-12,14-6,2-2,-10 5,-20 9,-13 11,-9 7,-3 2,0-2,0-6,2-4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4:56:42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 24575,'19'-20'0,"4"1"0,6 2 0,1 4 0,-3 6 0,-5 3 0,-5 4 0,-1 0 0,0 0 0,1 0 0,2 4 0,4 3 0,3 5 0,2 4 0,-2 1 0,-3-1 0,-9 0 0,-6 0 0,-4-2 0,-4 0 0,0 2 0,0 3 0,-1 6 0,-3 2 0,-3 0 0,-4-3 0,-3-3 0,-4 0 0,-5 1 0,-6 5 0,-2 2 0,2 1 0,5-1 0,5-1 0,1 1 0,3 1 0,0 0 0,3-2 0,3-5 0,3-7 0,6-6 0,4-5 0,5-4 0,9-1 0,11 0 0,9 0 0,7 0 0,4 0 0,-2 0 0,-4 2 0,-7 2 0,-9 0 0,-9 0 0,-8 0 0,-6-4 0,-3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4:56:43.7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24575,'33'0'0,"4"0"0,5 0 0,6 0 0,2 0 0,-3 0 0,-5 2 0,-9 2 0,-9 4 0,-8 4 0,-7 0 0,-6-1 0,-3-2 0,0-2 0,-1 1 0,-5 2 0,-10 5 0,-8 6 0,-6 9 0,-1 9 0,0 7 0,0 7 0,0 4 0,0 4 0,4 2 0,3-5 0,6-8 0,6-13 0,4-14 0,2-13 0,0-18 0,3 5 0,0-8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4:56:46.1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7 231 24575,'-4'-15'0,"1"2"0,3 2 0,0 2 0,0 1 0,0-5 0,2-6 0,4-8 0,3-8 0,2 5 0,0 6 0,-3 9 0,0 8 0,-1 3 0,-1 4 0,1 0 0,1 0 0,3 0 0,3 0 0,6 0 0,6 0 0,5 0 0,1 0 0,-4 0 0,-5 0 0,-4 3 0,-1 4 0,2 6 0,3 3 0,2 0 0,-2 2 0,-3 1 0,-2 2 0,-4 1 0,-4-1 0,-5-2 0,-4-1 0,-1-2 0,0-1 0,-2 2 0,-4 1 0,-3 2 0,-6 4 0,-3 2 0,-7 1 0,-2 0 0,-1-1 0,0-2 0,2-3 0,1 0 0,0-1 0,0 4 0,-3 3 0,0 1 0,0 2 0,4-2 0,6-6 0,6-2 0,7-6 0,4-2 0,1-2 0,0-3 0,1-3 0,4-2 0,5-1 0,7-1 0,5 0 0,5 0 0,1 0 0,2 0 0,2 0 0,3 0 0,4-3 0,4-1 0,1-1 0,-2-1 0,-4 2 0,-6-1 0,-5 2 0,-7 1 0,-6 0 0,-6 2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3.xml"/><Relationship Id="rId3" Type="http://schemas.openxmlformats.org/officeDocument/2006/relationships/image" Target="../media/image2.emf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customXml" Target="../ink/ink4.xml"/><Relationship Id="rId23" Type="http://schemas.openxmlformats.org/officeDocument/2006/relationships/image" Target="../media/image12.emf"/><Relationship Id="rId10" Type="http://schemas.openxmlformats.org/officeDocument/2006/relationships/image" Target="../media/image7.emf"/><Relationship Id="rId19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6.emf"/><Relationship Id="rId14" Type="http://schemas.openxmlformats.org/officeDocument/2006/relationships/image" Target="../media/image10.png"/><Relationship Id="rId2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03519A5-B8FC-10B6-29ED-A10C2A65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17" y="3998646"/>
            <a:ext cx="5931156" cy="29938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D6F6AEF-21D4-0F1A-4ADB-63F46D5A8C60}"/>
              </a:ext>
            </a:extLst>
          </p:cNvPr>
          <p:cNvSpPr txBox="1"/>
          <p:nvPr/>
        </p:nvSpPr>
        <p:spPr>
          <a:xfrm>
            <a:off x="7383194" y="4453594"/>
            <a:ext cx="497890" cy="312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1-15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BF0814-F9EF-52EA-9B93-F3D4C78C48E5}"/>
              </a:ext>
            </a:extLst>
          </p:cNvPr>
          <p:cNvGrpSpPr/>
          <p:nvPr/>
        </p:nvGrpSpPr>
        <p:grpSpPr>
          <a:xfrm>
            <a:off x="10433317" y="4283689"/>
            <a:ext cx="2252865" cy="1549005"/>
            <a:chOff x="10433317" y="4283689"/>
            <a:chExt cx="2252865" cy="154900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F184515-8646-BD34-3030-D75B3BD5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3317" y="4283689"/>
              <a:ext cx="2252865" cy="15490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21E21638-2C3C-466C-33C3-38BB219B148C}"/>
                    </a:ext>
                  </a:extLst>
                </p14:cNvPr>
                <p14:cNvContentPartPr/>
                <p14:nvPr/>
              </p14:nvContentPartPr>
              <p14:xfrm>
                <a:off x="10931045" y="4573429"/>
                <a:ext cx="201634" cy="710469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21E21638-2C3C-466C-33C3-38BB219B14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94975" y="4501446"/>
                  <a:ext cx="273414" cy="854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3F9E9506-5080-9CD1-06F0-13FAB7E4B270}"/>
                    </a:ext>
                  </a:extLst>
                </p14:cNvPr>
                <p14:cNvContentPartPr/>
                <p14:nvPr/>
              </p14:nvContentPartPr>
              <p14:xfrm>
                <a:off x="12424381" y="4453594"/>
                <a:ext cx="130087" cy="815362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3F9E9506-5080-9CD1-06F0-13FAB7E4B2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88445" y="4381629"/>
                  <a:ext cx="201599" cy="95893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48" name="Picture 1147">
            <a:extLst>
              <a:ext uri="{FF2B5EF4-FFF2-40B4-BE49-F238E27FC236}">
                <a16:creationId xmlns:a16="http://schemas.microsoft.com/office/drawing/2014/main" id="{C302DC2A-72FC-B856-6192-B3E580164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4" y="664100"/>
            <a:ext cx="3902869" cy="3131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981DF-FF6C-9028-78F8-007D5153767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5000"/>
          <a:stretch/>
        </p:blipFill>
        <p:spPr>
          <a:xfrm>
            <a:off x="8173395" y="278088"/>
            <a:ext cx="4749800" cy="37205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20BF04C-F34A-09DF-7B13-D0FD8F05B98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6539"/>
          <a:stretch/>
        </p:blipFill>
        <p:spPr>
          <a:xfrm>
            <a:off x="6938017" y="6992471"/>
            <a:ext cx="3095926" cy="195156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B6259F8-C277-854A-5557-03DD35ACA465}"/>
              </a:ext>
            </a:extLst>
          </p:cNvPr>
          <p:cNvGrpSpPr/>
          <p:nvPr/>
        </p:nvGrpSpPr>
        <p:grpSpPr>
          <a:xfrm>
            <a:off x="10033943" y="7035937"/>
            <a:ext cx="2965578" cy="1908100"/>
            <a:chOff x="8079380" y="650568"/>
            <a:chExt cx="3830763" cy="3522300"/>
          </a:xfrm>
        </p:grpSpPr>
        <p:pic>
          <p:nvPicPr>
            <p:cNvPr id="1133" name="Picture 23">
              <a:extLst>
                <a:ext uri="{FF2B5EF4-FFF2-40B4-BE49-F238E27FC236}">
                  <a16:creationId xmlns:a16="http://schemas.microsoft.com/office/drawing/2014/main" id="{ECEA2D66-736B-59C5-1BE7-2D637BB51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9380" y="650568"/>
              <a:ext cx="3830763" cy="35223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E15B9E-3CAD-B794-98DC-14748E548D82}"/>
                </a:ext>
              </a:extLst>
            </p:cNvPr>
            <p:cNvSpPr txBox="1"/>
            <p:nvPr/>
          </p:nvSpPr>
          <p:spPr>
            <a:xfrm>
              <a:off x="9772650" y="1343025"/>
              <a:ext cx="162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cummulative</a:t>
              </a:r>
              <a:r>
                <a:rPr lang="en-US" dirty="0"/>
                <a:t>!!!</a:t>
              </a:r>
              <a:endParaRPr lang="en-AT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3C26B4-04D3-8A35-DCB2-15C7079EACF3}"/>
              </a:ext>
            </a:extLst>
          </p:cNvPr>
          <p:cNvSpPr txBox="1"/>
          <p:nvPr/>
        </p:nvSpPr>
        <p:spPr>
          <a:xfrm>
            <a:off x="12073781" y="1677748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C00000"/>
                </a:solidFill>
              </a:rPr>
              <a:t>annotation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75C27D-09E3-E9E0-EE36-38275E56FF6D}"/>
              </a:ext>
            </a:extLst>
          </p:cNvPr>
          <p:cNvGrpSpPr/>
          <p:nvPr/>
        </p:nvGrpSpPr>
        <p:grpSpPr>
          <a:xfrm>
            <a:off x="4058595" y="21085"/>
            <a:ext cx="4267461" cy="4045277"/>
            <a:chOff x="3899633" y="127591"/>
            <a:chExt cx="4267461" cy="404527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C544217-6974-6BE3-4698-E0D6D89A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99633" y="515268"/>
              <a:ext cx="4114800" cy="3657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41F05A-A7F0-7118-6735-F424A6558072}"/>
                    </a:ext>
                  </a:extLst>
                </p14:cNvPr>
                <p14:cNvContentPartPr/>
                <p14:nvPr/>
              </p14:nvContentPartPr>
              <p14:xfrm>
                <a:off x="7651574" y="1211174"/>
                <a:ext cx="173160" cy="240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41F05A-A7F0-7118-6735-F424A65580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33574" y="1193201"/>
                  <a:ext cx="208800" cy="27642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8" name="Group 1087">
              <a:extLst>
                <a:ext uri="{FF2B5EF4-FFF2-40B4-BE49-F238E27FC236}">
                  <a16:creationId xmlns:a16="http://schemas.microsoft.com/office/drawing/2014/main" id="{1E9673F9-69F3-CB1B-E46C-54FB7A9FB24E}"/>
                </a:ext>
              </a:extLst>
            </p:cNvPr>
            <p:cNvGrpSpPr/>
            <p:nvPr/>
          </p:nvGrpSpPr>
          <p:grpSpPr>
            <a:xfrm>
              <a:off x="7682894" y="1623014"/>
              <a:ext cx="484200" cy="261000"/>
              <a:chOff x="7682894" y="1623014"/>
              <a:chExt cx="484200" cy="26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D9574DD4-BFAE-7653-0470-A63BFCCDC316}"/>
                      </a:ext>
                    </a:extLst>
                  </p14:cNvPr>
                  <p14:cNvContentPartPr/>
                  <p14:nvPr/>
                </p14:nvContentPartPr>
                <p14:xfrm>
                  <a:off x="7682894" y="1629494"/>
                  <a:ext cx="138600" cy="2329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D9574DD4-BFAE-7653-0470-A63BFCCDC31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664894" y="1611854"/>
                    <a:ext cx="174240" cy="26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EAC45FE-F604-128B-5312-402B3E64DA0F}"/>
                      </a:ext>
                    </a:extLst>
                  </p14:cNvPr>
                  <p14:cNvContentPartPr/>
                  <p14:nvPr/>
                </p14:nvContentPartPr>
                <p14:xfrm>
                  <a:off x="7958294" y="1623014"/>
                  <a:ext cx="208800" cy="2610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EAC45FE-F604-128B-5312-402B3E64DA0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940294" y="1605374"/>
                    <a:ext cx="244440" cy="29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9BE30149-81E6-5396-1A77-BA7BD30AEE78}"/>
                </a:ext>
              </a:extLst>
            </p:cNvPr>
            <p:cNvSpPr txBox="1"/>
            <p:nvPr/>
          </p:nvSpPr>
          <p:spPr>
            <a:xfrm>
              <a:off x="5624623" y="127591"/>
              <a:ext cx="995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dirty="0"/>
                <a:t>freq plot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88628C5-5985-DF7C-B7FF-12F45236500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5420" y="3949113"/>
            <a:ext cx="6400800" cy="4114800"/>
          </a:xfrm>
          <a:prstGeom prst="rect">
            <a:avLst/>
          </a:prstGeom>
          <a:ln>
            <a:solidFill>
              <a:srgbClr val="F5F1D4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B30C19A-7D30-6764-FE57-C2307E4D15D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5420" y="8063913"/>
            <a:ext cx="64008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240377" y="3083766"/>
              <a:ext cx="217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74A296"/>
                  </a:solidFill>
                </a:rPr>
                <a:t>single-event SV, indel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2811634" y="3083765"/>
              <a:ext cx="18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F58484"/>
                  </a:solidFill>
                </a:rPr>
                <a:t>multiple-event SV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7291</TotalTime>
  <Words>31</Words>
  <Application>Microsoft Macintosh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2023-09-07T15:22:57Z</dcterms:modified>
</cp:coreProperties>
</file>