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8" r:id="rId2"/>
    <p:sldId id="257" r:id="rId3"/>
    <p:sldId id="256" r:id="rId4"/>
    <p:sldId id="259" r:id="rId5"/>
  </p:sldIdLst>
  <p:sldSz cx="18000663" cy="25199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A296"/>
    <a:srgbClr val="7E5289"/>
    <a:srgbClr val="F58484"/>
    <a:srgbClr val="B5D5C5"/>
    <a:srgbClr val="97B3A7"/>
    <a:srgbClr val="94C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A1C2E2-C1C6-0E41-8DB5-E37CFFBFF203}" v="188" dt="2024-01-16T13:33:59.0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28"/>
    <p:restoredTop sz="94648"/>
  </p:normalViewPr>
  <p:slideViewPr>
    <p:cSldViewPr snapToGrid="0">
      <p:cViewPr>
        <p:scale>
          <a:sx n="142" d="100"/>
          <a:sy n="142" d="100"/>
        </p:scale>
        <p:origin x="144" y="-8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 Igolkina" userId="4d1b5d7ddf2bbc78" providerId="LiveId" clId="{B3EDCB23-BBD4-AC4F-B1B2-4145A44040C4}"/>
    <pc:docChg chg="undo custSel addSld delSld modSld">
      <pc:chgData name="Ann Igolkina" userId="4d1b5d7ddf2bbc78" providerId="LiveId" clId="{B3EDCB23-BBD4-AC4F-B1B2-4145A44040C4}" dt="2023-08-29T10:53:33.496" v="148"/>
      <pc:docMkLst>
        <pc:docMk/>
      </pc:docMkLst>
      <pc:sldChg chg="addSp delSp modSp mod">
        <pc:chgData name="Ann Igolkina" userId="4d1b5d7ddf2bbc78" providerId="LiveId" clId="{B3EDCB23-BBD4-AC4F-B1B2-4145A44040C4}" dt="2023-08-29T10:53:33.496" v="148"/>
        <pc:sldMkLst>
          <pc:docMk/>
          <pc:sldMk cId="3114100624" sldId="256"/>
        </pc:sldMkLst>
        <pc:picChg chg="add del mod">
          <ac:chgData name="Ann Igolkina" userId="4d1b5d7ddf2bbc78" providerId="LiveId" clId="{B3EDCB23-BBD4-AC4F-B1B2-4145A44040C4}" dt="2023-08-28T10:03:14.392" v="131" actId="478"/>
          <ac:picMkLst>
            <pc:docMk/>
            <pc:sldMk cId="3114100624" sldId="256"/>
            <ac:picMk id="2" creationId="{BD9E4ED4-69AE-6401-8E08-ED9F8334FC3F}"/>
          </ac:picMkLst>
        </pc:picChg>
        <pc:picChg chg="add del mod">
          <ac:chgData name="Ann Igolkina" userId="4d1b5d7ddf2bbc78" providerId="LiveId" clId="{B3EDCB23-BBD4-AC4F-B1B2-4145A44040C4}" dt="2023-08-19T11:11:29.067" v="39" actId="478"/>
          <ac:picMkLst>
            <pc:docMk/>
            <pc:sldMk cId="3114100624" sldId="256"/>
            <ac:picMk id="3" creationId="{82563D09-7926-A52F-D4EE-F1762031F883}"/>
          </ac:picMkLst>
        </pc:picChg>
        <pc:picChg chg="add del mod">
          <ac:chgData name="Ann Igolkina" userId="4d1b5d7ddf2bbc78" providerId="LiveId" clId="{B3EDCB23-BBD4-AC4F-B1B2-4145A44040C4}" dt="2023-08-28T10:03:53.062" v="134" actId="478"/>
          <ac:picMkLst>
            <pc:docMk/>
            <pc:sldMk cId="3114100624" sldId="256"/>
            <ac:picMk id="4" creationId="{14068361-56B0-2549-BB5C-A1C3D219C58B}"/>
          </ac:picMkLst>
        </pc:picChg>
        <pc:picChg chg="add del mod">
          <ac:chgData name="Ann Igolkina" userId="4d1b5d7ddf2bbc78" providerId="LiveId" clId="{B3EDCB23-BBD4-AC4F-B1B2-4145A44040C4}" dt="2023-08-19T11:30:12.583" v="59" actId="478"/>
          <ac:picMkLst>
            <pc:docMk/>
            <pc:sldMk cId="3114100624" sldId="256"/>
            <ac:picMk id="5" creationId="{F3999BB0-4572-A7B3-C6A9-B9C6B3127985}"/>
          </ac:picMkLst>
        </pc:picChg>
        <pc:picChg chg="add del mod">
          <ac:chgData name="Ann Igolkina" userId="4d1b5d7ddf2bbc78" providerId="LiveId" clId="{B3EDCB23-BBD4-AC4F-B1B2-4145A44040C4}" dt="2023-08-29T09:03:44.063" v="143" actId="21"/>
          <ac:picMkLst>
            <pc:docMk/>
            <pc:sldMk cId="3114100624" sldId="256"/>
            <ac:picMk id="6" creationId="{9BD40866-CBAD-C6B9-2D48-41338DC453B9}"/>
          </ac:picMkLst>
        </pc:picChg>
        <pc:picChg chg="add del mod">
          <ac:chgData name="Ann Igolkina" userId="4d1b5d7ddf2bbc78" providerId="LiveId" clId="{B3EDCB23-BBD4-AC4F-B1B2-4145A44040C4}" dt="2023-08-19T11:26:02.985" v="47" actId="478"/>
          <ac:picMkLst>
            <pc:docMk/>
            <pc:sldMk cId="3114100624" sldId="256"/>
            <ac:picMk id="7" creationId="{72E5721A-EDC6-5244-82F0-D42201A4A9B4}"/>
          </ac:picMkLst>
        </pc:picChg>
        <pc:picChg chg="add del mod">
          <ac:chgData name="Ann Igolkina" userId="4d1b5d7ddf2bbc78" providerId="LiveId" clId="{B3EDCB23-BBD4-AC4F-B1B2-4145A44040C4}" dt="2023-08-28T10:28:22.930" v="141" actId="21"/>
          <ac:picMkLst>
            <pc:docMk/>
            <pc:sldMk cId="3114100624" sldId="256"/>
            <ac:picMk id="8" creationId="{C4B7A619-1526-5BCB-1D56-DDD2D5B9171F}"/>
          </ac:picMkLst>
        </pc:picChg>
        <pc:picChg chg="add del mod">
          <ac:chgData name="Ann Igolkina" userId="4d1b5d7ddf2bbc78" providerId="LiveId" clId="{B3EDCB23-BBD4-AC4F-B1B2-4145A44040C4}" dt="2023-08-19T11:27:51.262" v="52" actId="478"/>
          <ac:picMkLst>
            <pc:docMk/>
            <pc:sldMk cId="3114100624" sldId="256"/>
            <ac:picMk id="9" creationId="{EF276BEF-0585-3092-9C83-712503623723}"/>
          </ac:picMkLst>
        </pc:picChg>
        <pc:picChg chg="add del mod">
          <ac:chgData name="Ann Igolkina" userId="4d1b5d7ddf2bbc78" providerId="LiveId" clId="{B3EDCB23-BBD4-AC4F-B1B2-4145A44040C4}" dt="2023-08-29T10:53:27.535" v="147" actId="21"/>
          <ac:picMkLst>
            <pc:docMk/>
            <pc:sldMk cId="3114100624" sldId="256"/>
            <ac:picMk id="10" creationId="{BFF62DF6-4F9D-86C4-6D8F-E8E6AD1CA1FE}"/>
          </ac:picMkLst>
        </pc:picChg>
        <pc:picChg chg="add mod">
          <ac:chgData name="Ann Igolkina" userId="4d1b5d7ddf2bbc78" providerId="LiveId" clId="{B3EDCB23-BBD4-AC4F-B1B2-4145A44040C4}" dt="2023-08-19T12:55:05.144" v="123" actId="1036"/>
          <ac:picMkLst>
            <pc:docMk/>
            <pc:sldMk cId="3114100624" sldId="256"/>
            <ac:picMk id="11" creationId="{2F931816-C181-E126-ADA2-83DC2D3C23D9}"/>
          </ac:picMkLst>
        </pc:picChg>
        <pc:picChg chg="add mod">
          <ac:chgData name="Ann Igolkina" userId="4d1b5d7ddf2bbc78" providerId="LiveId" clId="{B3EDCB23-BBD4-AC4F-B1B2-4145A44040C4}" dt="2023-08-29T10:53:33.496" v="148"/>
          <ac:picMkLst>
            <pc:docMk/>
            <pc:sldMk cId="3114100624" sldId="256"/>
            <ac:picMk id="12" creationId="{D4F514ED-2BD4-39E3-D1C5-F78E7E514176}"/>
          </ac:picMkLst>
        </pc:picChg>
        <pc:picChg chg="del">
          <ac:chgData name="Ann Igolkina" userId="4d1b5d7ddf2bbc78" providerId="LiveId" clId="{B3EDCB23-BBD4-AC4F-B1B2-4145A44040C4}" dt="2023-08-19T11:05:49.354" v="2" actId="478"/>
          <ac:picMkLst>
            <pc:docMk/>
            <pc:sldMk cId="3114100624" sldId="256"/>
            <ac:picMk id="13" creationId="{206981DF-FF6C-9028-78F8-007D5153767B}"/>
          </ac:picMkLst>
        </pc:picChg>
        <pc:picChg chg="add del mod">
          <ac:chgData name="Ann Igolkina" userId="4d1b5d7ddf2bbc78" providerId="LiveId" clId="{B3EDCB23-BBD4-AC4F-B1B2-4145A44040C4}" dt="2023-08-19T12:17:40.599" v="108" actId="478"/>
          <ac:picMkLst>
            <pc:docMk/>
            <pc:sldMk cId="3114100624" sldId="256"/>
            <ac:picMk id="14" creationId="{8C265F4C-1EFC-AB3F-36D7-928001143BB1}"/>
          </ac:picMkLst>
        </pc:picChg>
        <pc:picChg chg="add mod">
          <ac:chgData name="Ann Igolkina" userId="4d1b5d7ddf2bbc78" providerId="LiveId" clId="{B3EDCB23-BBD4-AC4F-B1B2-4145A44040C4}" dt="2023-08-19T11:58:29.908" v="98" actId="1038"/>
          <ac:picMkLst>
            <pc:docMk/>
            <pc:sldMk cId="3114100624" sldId="256"/>
            <ac:picMk id="16" creationId="{51FF5C31-922D-BA59-B768-289E19EF636C}"/>
          </ac:picMkLst>
        </pc:picChg>
        <pc:picChg chg="del">
          <ac:chgData name="Ann Igolkina" userId="4d1b5d7ddf2bbc78" providerId="LiveId" clId="{B3EDCB23-BBD4-AC4F-B1B2-4145A44040C4}" dt="2023-08-19T11:05:49.354" v="2" actId="478"/>
          <ac:picMkLst>
            <pc:docMk/>
            <pc:sldMk cId="3114100624" sldId="256"/>
            <ac:picMk id="17" creationId="{703519A5-B8FC-10B6-29ED-A10C2A653AC2}"/>
          </ac:picMkLst>
        </pc:picChg>
        <pc:picChg chg="add del mod">
          <ac:chgData name="Ann Igolkina" userId="4d1b5d7ddf2bbc78" providerId="LiveId" clId="{B3EDCB23-BBD4-AC4F-B1B2-4145A44040C4}" dt="2023-08-19T11:50:00.798" v="84" actId="478"/>
          <ac:picMkLst>
            <pc:docMk/>
            <pc:sldMk cId="3114100624" sldId="256"/>
            <ac:picMk id="19" creationId="{F6F02BE6-5FD1-8B53-C6D7-258E360415EC}"/>
          </ac:picMkLst>
        </pc:picChg>
        <pc:picChg chg="add del mod">
          <ac:chgData name="Ann Igolkina" userId="4d1b5d7ddf2bbc78" providerId="LiveId" clId="{B3EDCB23-BBD4-AC4F-B1B2-4145A44040C4}" dt="2023-08-19T11:54:27.855" v="90" actId="478"/>
          <ac:picMkLst>
            <pc:docMk/>
            <pc:sldMk cId="3114100624" sldId="256"/>
            <ac:picMk id="21" creationId="{259161F8-B5E7-E010-CFC4-5B3EACA52B11}"/>
          </ac:picMkLst>
        </pc:picChg>
        <pc:picChg chg="add mod">
          <ac:chgData name="Ann Igolkina" userId="4d1b5d7ddf2bbc78" providerId="LiveId" clId="{B3EDCB23-BBD4-AC4F-B1B2-4145A44040C4}" dt="2023-08-21T14:09:51.335" v="126" actId="1076"/>
          <ac:picMkLst>
            <pc:docMk/>
            <pc:sldMk cId="3114100624" sldId="256"/>
            <ac:picMk id="23" creationId="{A336CE0E-69CE-6B9B-BDCB-8183E5097BE6}"/>
          </ac:picMkLst>
        </pc:picChg>
        <pc:picChg chg="del">
          <ac:chgData name="Ann Igolkina" userId="4d1b5d7ddf2bbc78" providerId="LiveId" clId="{B3EDCB23-BBD4-AC4F-B1B2-4145A44040C4}" dt="2023-08-19T11:05:49.354" v="2" actId="478"/>
          <ac:picMkLst>
            <pc:docMk/>
            <pc:sldMk cId="3114100624" sldId="256"/>
            <ac:picMk id="25" creationId="{8F184515-8646-BD34-3030-D75B3BD58DDE}"/>
          </ac:picMkLst>
        </pc:picChg>
        <pc:picChg chg="add mod">
          <ac:chgData name="Ann Igolkina" userId="4d1b5d7ddf2bbc78" providerId="LiveId" clId="{B3EDCB23-BBD4-AC4F-B1B2-4145A44040C4}" dt="2023-08-19T12:54:55.031" v="110" actId="167"/>
          <ac:picMkLst>
            <pc:docMk/>
            <pc:sldMk cId="3114100624" sldId="256"/>
            <ac:picMk id="26" creationId="{0196436F-A4B6-E240-4A03-D94CD1658683}"/>
          </ac:picMkLst>
        </pc:picChg>
        <pc:picChg chg="add del mod">
          <ac:chgData name="Ann Igolkina" userId="4d1b5d7ddf2bbc78" providerId="LiveId" clId="{B3EDCB23-BBD4-AC4F-B1B2-4145A44040C4}" dt="2023-08-21T14:04:50.680" v="125" actId="21"/>
          <ac:picMkLst>
            <pc:docMk/>
            <pc:sldMk cId="3114100624" sldId="256"/>
            <ac:picMk id="28" creationId="{0B9FC9B8-D7D7-0B13-AC7B-C4245C5E3CD5}"/>
          </ac:picMkLst>
        </pc:picChg>
        <pc:picChg chg="del">
          <ac:chgData name="Ann Igolkina" userId="4d1b5d7ddf2bbc78" providerId="LiveId" clId="{B3EDCB23-BBD4-AC4F-B1B2-4145A44040C4}" dt="2023-08-19T11:05:49.354" v="2" actId="478"/>
          <ac:picMkLst>
            <pc:docMk/>
            <pc:sldMk cId="3114100624" sldId="256"/>
            <ac:picMk id="33" creationId="{E20BF04C-F34A-09DF-7B13-D0FD8F05B989}"/>
          </ac:picMkLst>
        </pc:picChg>
        <pc:picChg chg="del">
          <ac:chgData name="Ann Igolkina" userId="4d1b5d7ddf2bbc78" providerId="LiveId" clId="{B3EDCB23-BBD4-AC4F-B1B2-4145A44040C4}" dt="2023-08-19T11:05:49.354" v="2" actId="478"/>
          <ac:picMkLst>
            <pc:docMk/>
            <pc:sldMk cId="3114100624" sldId="256"/>
            <ac:picMk id="35" creationId="{FC544217-6974-6BE3-4698-E0D6D89ADDC0}"/>
          </ac:picMkLst>
        </pc:picChg>
        <pc:picChg chg="add del mod">
          <ac:chgData name="Ann Igolkina" userId="4d1b5d7ddf2bbc78" providerId="LiveId" clId="{B3EDCB23-BBD4-AC4F-B1B2-4145A44040C4}" dt="2023-08-19T11:33:46.338" v="74" actId="478"/>
          <ac:picMkLst>
            <pc:docMk/>
            <pc:sldMk cId="3114100624" sldId="256"/>
            <ac:picMk id="1026" creationId="{2AC377F8-E379-5A75-E65A-F480BB9C879C}"/>
          </ac:picMkLst>
        </pc:picChg>
        <pc:picChg chg="add del mod">
          <ac:chgData name="Ann Igolkina" userId="4d1b5d7ddf2bbc78" providerId="LiveId" clId="{B3EDCB23-BBD4-AC4F-B1B2-4145A44040C4}" dt="2023-08-19T11:33:44.894" v="73" actId="478"/>
          <ac:picMkLst>
            <pc:docMk/>
            <pc:sldMk cId="3114100624" sldId="256"/>
            <ac:picMk id="1028" creationId="{45B167ED-3460-E461-78F7-A04EE421A9B5}"/>
          </ac:picMkLst>
        </pc:picChg>
        <pc:picChg chg="add del mod">
          <ac:chgData name="Ann Igolkina" userId="4d1b5d7ddf2bbc78" providerId="LiveId" clId="{B3EDCB23-BBD4-AC4F-B1B2-4145A44040C4}" dt="2023-08-19T11:55:04.447" v="94" actId="478"/>
          <ac:picMkLst>
            <pc:docMk/>
            <pc:sldMk cId="3114100624" sldId="256"/>
            <ac:picMk id="1030" creationId="{7D77E068-2128-2312-1235-2213A7EC5166}"/>
          </ac:picMkLst>
        </pc:picChg>
        <pc:picChg chg="add mod">
          <ac:chgData name="Ann Igolkina" userId="4d1b5d7ddf2bbc78" providerId="LiveId" clId="{B3EDCB23-BBD4-AC4F-B1B2-4145A44040C4}" dt="2023-08-19T11:08:54.212" v="33" actId="1076"/>
          <ac:picMkLst>
            <pc:docMk/>
            <pc:sldMk cId="3114100624" sldId="256"/>
            <ac:picMk id="1032" creationId="{FD671B3E-96A7-0ED8-084E-08604FFEE5F0}"/>
          </ac:picMkLst>
        </pc:picChg>
        <pc:picChg chg="add mod">
          <ac:chgData name="Ann Igolkina" userId="4d1b5d7ddf2bbc78" providerId="LiveId" clId="{B3EDCB23-BBD4-AC4F-B1B2-4145A44040C4}" dt="2023-08-19T11:08:54.212" v="33" actId="1076"/>
          <ac:picMkLst>
            <pc:docMk/>
            <pc:sldMk cId="3114100624" sldId="256"/>
            <ac:picMk id="1034" creationId="{728BCA49-0D15-900C-E9C4-36523553C065}"/>
          </ac:picMkLst>
        </pc:picChg>
        <pc:picChg chg="add mod">
          <ac:chgData name="Ann Igolkina" userId="4d1b5d7ddf2bbc78" providerId="LiveId" clId="{B3EDCB23-BBD4-AC4F-B1B2-4145A44040C4}" dt="2023-08-19T11:08:54.212" v="33" actId="1076"/>
          <ac:picMkLst>
            <pc:docMk/>
            <pc:sldMk cId="3114100624" sldId="256"/>
            <ac:picMk id="1036" creationId="{4684F3E6-CB0C-E137-EC72-ABA77D2DF0A0}"/>
          </ac:picMkLst>
        </pc:picChg>
        <pc:picChg chg="del">
          <ac:chgData name="Ann Igolkina" userId="4d1b5d7ddf2bbc78" providerId="LiveId" clId="{B3EDCB23-BBD4-AC4F-B1B2-4145A44040C4}" dt="2023-08-19T11:05:49.354" v="2" actId="478"/>
          <ac:picMkLst>
            <pc:docMk/>
            <pc:sldMk cId="3114100624" sldId="256"/>
            <ac:picMk id="1129" creationId="{77771267-9CEE-DA5B-A0EF-AB7E5D33D4B9}"/>
          </ac:picMkLst>
        </pc:picChg>
        <pc:picChg chg="del">
          <ac:chgData name="Ann Igolkina" userId="4d1b5d7ddf2bbc78" providerId="LiveId" clId="{B3EDCB23-BBD4-AC4F-B1B2-4145A44040C4}" dt="2023-08-19T11:05:49.354" v="2" actId="478"/>
          <ac:picMkLst>
            <pc:docMk/>
            <pc:sldMk cId="3114100624" sldId="256"/>
            <ac:picMk id="1131" creationId="{D851BC0A-DC47-C2B8-A3B6-361B0E4CAEED}"/>
          </ac:picMkLst>
        </pc:picChg>
        <pc:picChg chg="del">
          <ac:chgData name="Ann Igolkina" userId="4d1b5d7ddf2bbc78" providerId="LiveId" clId="{B3EDCB23-BBD4-AC4F-B1B2-4145A44040C4}" dt="2023-08-19T11:05:49.354" v="2" actId="478"/>
          <ac:picMkLst>
            <pc:docMk/>
            <pc:sldMk cId="3114100624" sldId="256"/>
            <ac:picMk id="1133" creationId="{ECEA2D66-736B-59C5-1BE7-2D637BB51C1D}"/>
          </ac:picMkLst>
        </pc:picChg>
        <pc:picChg chg="del">
          <ac:chgData name="Ann Igolkina" userId="4d1b5d7ddf2bbc78" providerId="LiveId" clId="{B3EDCB23-BBD4-AC4F-B1B2-4145A44040C4}" dt="2023-08-19T11:05:49.354" v="2" actId="478"/>
          <ac:picMkLst>
            <pc:docMk/>
            <pc:sldMk cId="3114100624" sldId="256"/>
            <ac:picMk id="1138" creationId="{6D3765A6-23E3-135C-B3BA-35AB05B5EF3A}"/>
          </ac:picMkLst>
        </pc:picChg>
        <pc:picChg chg="del">
          <ac:chgData name="Ann Igolkina" userId="4d1b5d7ddf2bbc78" providerId="LiveId" clId="{B3EDCB23-BBD4-AC4F-B1B2-4145A44040C4}" dt="2023-08-19T11:05:49.354" v="2" actId="478"/>
          <ac:picMkLst>
            <pc:docMk/>
            <pc:sldMk cId="3114100624" sldId="256"/>
            <ac:picMk id="1139" creationId="{251D6E18-E8CF-D0CA-0D59-A3E76D1459BE}"/>
          </ac:picMkLst>
        </pc:picChg>
        <pc:picChg chg="del">
          <ac:chgData name="Ann Igolkina" userId="4d1b5d7ddf2bbc78" providerId="LiveId" clId="{B3EDCB23-BBD4-AC4F-B1B2-4145A44040C4}" dt="2023-08-19T11:05:49.354" v="2" actId="478"/>
          <ac:picMkLst>
            <pc:docMk/>
            <pc:sldMk cId="3114100624" sldId="256"/>
            <ac:picMk id="1148" creationId="{C302DC2A-72FC-B856-6192-B3E580164D9D}"/>
          </ac:picMkLst>
        </pc:picChg>
      </pc:sldChg>
      <pc:sldChg chg="addSp modSp new mod">
        <pc:chgData name="Ann Igolkina" userId="4d1b5d7ddf2bbc78" providerId="LiveId" clId="{B3EDCB23-BBD4-AC4F-B1B2-4145A44040C4}" dt="2023-08-29T09:03:51.065" v="145" actId="1076"/>
        <pc:sldMkLst>
          <pc:docMk/>
          <pc:sldMk cId="2173907528" sldId="257"/>
        </pc:sldMkLst>
        <pc:picChg chg="add mod">
          <ac:chgData name="Ann Igolkina" userId="4d1b5d7ddf2bbc78" providerId="LiveId" clId="{B3EDCB23-BBD4-AC4F-B1B2-4145A44040C4}" dt="2023-08-29T09:03:51.065" v="145" actId="1076"/>
          <ac:picMkLst>
            <pc:docMk/>
            <pc:sldMk cId="2173907528" sldId="257"/>
            <ac:picMk id="2" creationId="{E0DF0CE7-8624-9ED8-0258-A54A7D4FB0AF}"/>
          </ac:picMkLst>
        </pc:picChg>
        <pc:picChg chg="add mod">
          <ac:chgData name="Ann Igolkina" userId="4d1b5d7ddf2bbc78" providerId="LiveId" clId="{B3EDCB23-BBD4-AC4F-B1B2-4145A44040C4}" dt="2023-08-19T11:37:27.884" v="81" actId="1076"/>
          <ac:picMkLst>
            <pc:docMk/>
            <pc:sldMk cId="2173907528" sldId="257"/>
            <ac:picMk id="3" creationId="{708ADC91-0644-D46A-D734-F6809B347472}"/>
          </ac:picMkLst>
        </pc:picChg>
        <pc:picChg chg="add mod">
          <ac:chgData name="Ann Igolkina" userId="4d1b5d7ddf2bbc78" providerId="LiveId" clId="{B3EDCB23-BBD4-AC4F-B1B2-4145A44040C4}" dt="2023-08-19T11:37:24.590" v="80" actId="1076"/>
          <ac:picMkLst>
            <pc:docMk/>
            <pc:sldMk cId="2173907528" sldId="257"/>
            <ac:picMk id="5" creationId="{2BBF8FFE-A2B4-2999-1CAB-77C012577B49}"/>
          </ac:picMkLst>
        </pc:picChg>
        <pc:picChg chg="add mod">
          <ac:chgData name="Ann Igolkina" userId="4d1b5d7ddf2bbc78" providerId="LiveId" clId="{B3EDCB23-BBD4-AC4F-B1B2-4145A44040C4}" dt="2023-08-19T11:37:21.408" v="79" actId="1076"/>
          <ac:picMkLst>
            <pc:docMk/>
            <pc:sldMk cId="2173907528" sldId="257"/>
            <ac:picMk id="7" creationId="{C77D82E0-93C6-D293-AA6D-0B69ED8A731A}"/>
          </ac:picMkLst>
        </pc:picChg>
        <pc:picChg chg="add mod">
          <ac:chgData name="Ann Igolkina" userId="4d1b5d7ddf2bbc78" providerId="LiveId" clId="{B3EDCB23-BBD4-AC4F-B1B2-4145A44040C4}" dt="2023-08-19T11:37:19.019" v="78" actId="1076"/>
          <ac:picMkLst>
            <pc:docMk/>
            <pc:sldMk cId="2173907528" sldId="257"/>
            <ac:picMk id="9" creationId="{DCA4F71B-867A-A5C9-69C1-511B9CCEA3EA}"/>
          </ac:picMkLst>
        </pc:picChg>
      </pc:sldChg>
      <pc:sldChg chg="del">
        <pc:chgData name="Ann Igolkina" userId="4d1b5d7ddf2bbc78" providerId="LiveId" clId="{B3EDCB23-BBD4-AC4F-B1B2-4145A44040C4}" dt="2023-08-19T11:05:43.665" v="0" actId="2696"/>
        <pc:sldMkLst>
          <pc:docMk/>
          <pc:sldMk cId="3308727029" sldId="257"/>
        </pc:sldMkLst>
      </pc:sldChg>
      <pc:sldChg chg="del">
        <pc:chgData name="Ann Igolkina" userId="4d1b5d7ddf2bbc78" providerId="LiveId" clId="{B3EDCB23-BBD4-AC4F-B1B2-4145A44040C4}" dt="2023-08-19T11:05:44.919" v="1" actId="2696"/>
        <pc:sldMkLst>
          <pc:docMk/>
          <pc:sldMk cId="1174345275" sldId="258"/>
        </pc:sldMkLst>
      </pc:sldChg>
    </pc:docChg>
  </pc:docChgLst>
  <pc:docChgLst>
    <pc:chgData name="Ann Igolkina" userId="4d1b5d7ddf2bbc78" providerId="LiveId" clId="{1720320C-2886-A44F-B1A5-AC29DAC23C38}"/>
    <pc:docChg chg="undo custSel addSld delSld modSld">
      <pc:chgData name="Ann Igolkina" userId="4d1b5d7ddf2bbc78" providerId="LiveId" clId="{1720320C-2886-A44F-B1A5-AC29DAC23C38}" dt="2023-08-19T10:03:55.900" v="105" actId="1076"/>
      <pc:docMkLst>
        <pc:docMk/>
      </pc:docMkLst>
      <pc:sldChg chg="addSp delSp modSp mod">
        <pc:chgData name="Ann Igolkina" userId="4d1b5d7ddf2bbc78" providerId="LiveId" clId="{1720320C-2886-A44F-B1A5-AC29DAC23C38}" dt="2023-08-19T10:03:55.900" v="105" actId="1076"/>
        <pc:sldMkLst>
          <pc:docMk/>
          <pc:sldMk cId="3114100624" sldId="256"/>
        </pc:sldMkLst>
        <pc:picChg chg="add del mod">
          <ac:chgData name="Ann Igolkina" userId="4d1b5d7ddf2bbc78" providerId="LiveId" clId="{1720320C-2886-A44F-B1A5-AC29DAC23C38}" dt="2023-08-19T09:15:12.801" v="9" actId="478"/>
          <ac:picMkLst>
            <pc:docMk/>
            <pc:sldMk cId="3114100624" sldId="256"/>
            <ac:picMk id="3" creationId="{646FE4B2-5926-0DF2-C49A-939B8AF2E045}"/>
          </ac:picMkLst>
        </pc:picChg>
        <pc:picChg chg="add del mod">
          <ac:chgData name="Ann Igolkina" userId="4d1b5d7ddf2bbc78" providerId="LiveId" clId="{1720320C-2886-A44F-B1A5-AC29DAC23C38}" dt="2023-08-19T09:17:47.643" v="12" actId="478"/>
          <ac:picMkLst>
            <pc:docMk/>
            <pc:sldMk cId="3114100624" sldId="256"/>
            <ac:picMk id="5" creationId="{644B9FB9-EB78-C324-16EE-D723492B0E39}"/>
          </ac:picMkLst>
        </pc:picChg>
        <pc:picChg chg="add del mod">
          <ac:chgData name="Ann Igolkina" userId="4d1b5d7ddf2bbc78" providerId="LiveId" clId="{1720320C-2886-A44F-B1A5-AC29DAC23C38}" dt="2023-08-19T09:18:51.567" v="17" actId="478"/>
          <ac:picMkLst>
            <pc:docMk/>
            <pc:sldMk cId="3114100624" sldId="256"/>
            <ac:picMk id="7" creationId="{7CB93CA0-3310-F1F7-6600-E84B527CA13A}"/>
          </ac:picMkLst>
        </pc:picChg>
        <pc:picChg chg="add del mod">
          <ac:chgData name="Ann Igolkina" userId="4d1b5d7ddf2bbc78" providerId="LiveId" clId="{1720320C-2886-A44F-B1A5-AC29DAC23C38}" dt="2023-08-19T09:26:57.387" v="33" actId="478"/>
          <ac:picMkLst>
            <pc:docMk/>
            <pc:sldMk cId="3114100624" sldId="256"/>
            <ac:picMk id="9" creationId="{D051115D-164F-0D30-23FF-B7213E021839}"/>
          </ac:picMkLst>
        </pc:picChg>
        <pc:picChg chg="add del mod">
          <ac:chgData name="Ann Igolkina" userId="4d1b5d7ddf2bbc78" providerId="LiveId" clId="{1720320C-2886-A44F-B1A5-AC29DAC23C38}" dt="2023-08-19T09:25:48.337" v="23" actId="478"/>
          <ac:picMkLst>
            <pc:docMk/>
            <pc:sldMk cId="3114100624" sldId="256"/>
            <ac:picMk id="11" creationId="{BEEE6415-1705-E131-7A6E-03E08C34DBCE}"/>
          </ac:picMkLst>
        </pc:picChg>
        <pc:picChg chg="add mod">
          <ac:chgData name="Ann Igolkina" userId="4d1b5d7ddf2bbc78" providerId="LiveId" clId="{1720320C-2886-A44F-B1A5-AC29DAC23C38}" dt="2023-08-19T09:40:24.203" v="65" actId="1076"/>
          <ac:picMkLst>
            <pc:docMk/>
            <pc:sldMk cId="3114100624" sldId="256"/>
            <ac:picMk id="13" creationId="{206981DF-FF6C-9028-78F8-007D5153767B}"/>
          </ac:picMkLst>
        </pc:picChg>
        <pc:picChg chg="add del mod">
          <ac:chgData name="Ann Igolkina" userId="4d1b5d7ddf2bbc78" providerId="LiveId" clId="{1720320C-2886-A44F-B1A5-AC29DAC23C38}" dt="2023-08-19T09:59:55.944" v="88" actId="478"/>
          <ac:picMkLst>
            <pc:docMk/>
            <pc:sldMk cId="3114100624" sldId="256"/>
            <ac:picMk id="15" creationId="{70BE5EE4-25C2-0064-67FF-3646B671E0B8}"/>
          </ac:picMkLst>
        </pc:picChg>
        <pc:picChg chg="add mod">
          <ac:chgData name="Ann Igolkina" userId="4d1b5d7ddf2bbc78" providerId="LiveId" clId="{1720320C-2886-A44F-B1A5-AC29DAC23C38}" dt="2023-08-19T09:28:26.304" v="45" actId="1076"/>
          <ac:picMkLst>
            <pc:docMk/>
            <pc:sldMk cId="3114100624" sldId="256"/>
            <ac:picMk id="17" creationId="{703519A5-B8FC-10B6-29ED-A10C2A653AC2}"/>
          </ac:picMkLst>
        </pc:picChg>
        <pc:picChg chg="add del mod">
          <ac:chgData name="Ann Igolkina" userId="4d1b5d7ddf2bbc78" providerId="LiveId" clId="{1720320C-2886-A44F-B1A5-AC29DAC23C38}" dt="2023-08-19T09:31:59.849" v="49" actId="478"/>
          <ac:picMkLst>
            <pc:docMk/>
            <pc:sldMk cId="3114100624" sldId="256"/>
            <ac:picMk id="19" creationId="{4E86DDF2-420B-1063-92BB-12894F8DE7ED}"/>
          </ac:picMkLst>
        </pc:picChg>
        <pc:picChg chg="add del mod">
          <ac:chgData name="Ann Igolkina" userId="4d1b5d7ddf2bbc78" providerId="LiveId" clId="{1720320C-2886-A44F-B1A5-AC29DAC23C38}" dt="2023-08-19T09:33:38.119" v="56" actId="478"/>
          <ac:picMkLst>
            <pc:docMk/>
            <pc:sldMk cId="3114100624" sldId="256"/>
            <ac:picMk id="21" creationId="{E30109B9-23E5-5221-F873-E33BFEDC7F06}"/>
          </ac:picMkLst>
        </pc:picChg>
        <pc:picChg chg="add del mod">
          <ac:chgData name="Ann Igolkina" userId="4d1b5d7ddf2bbc78" providerId="LiveId" clId="{1720320C-2886-A44F-B1A5-AC29DAC23C38}" dt="2023-08-19T09:35:01.917" v="58" actId="478"/>
          <ac:picMkLst>
            <pc:docMk/>
            <pc:sldMk cId="3114100624" sldId="256"/>
            <ac:picMk id="23" creationId="{F3CBB020-D888-8E05-85BA-348F56A60F9B}"/>
          </ac:picMkLst>
        </pc:picChg>
        <pc:picChg chg="add mod">
          <ac:chgData name="Ann Igolkina" userId="4d1b5d7ddf2bbc78" providerId="LiveId" clId="{1720320C-2886-A44F-B1A5-AC29DAC23C38}" dt="2023-08-19T09:37:42.122" v="61" actId="1076"/>
          <ac:picMkLst>
            <pc:docMk/>
            <pc:sldMk cId="3114100624" sldId="256"/>
            <ac:picMk id="25" creationId="{8F184515-8646-BD34-3030-D75B3BD58DDE}"/>
          </ac:picMkLst>
        </pc:picChg>
        <pc:picChg chg="add del mod">
          <ac:chgData name="Ann Igolkina" userId="4d1b5d7ddf2bbc78" providerId="LiveId" clId="{1720320C-2886-A44F-B1A5-AC29DAC23C38}" dt="2023-08-19T09:42:44.768" v="68" actId="478"/>
          <ac:picMkLst>
            <pc:docMk/>
            <pc:sldMk cId="3114100624" sldId="256"/>
            <ac:picMk id="27" creationId="{6B410397-C049-07AF-7D8A-E6842E421431}"/>
          </ac:picMkLst>
        </pc:picChg>
        <pc:picChg chg="add del mod">
          <ac:chgData name="Ann Igolkina" userId="4d1b5d7ddf2bbc78" providerId="LiveId" clId="{1720320C-2886-A44F-B1A5-AC29DAC23C38}" dt="2023-08-19T09:46:54.811" v="72" actId="478"/>
          <ac:picMkLst>
            <pc:docMk/>
            <pc:sldMk cId="3114100624" sldId="256"/>
            <ac:picMk id="29" creationId="{B70EED91-F968-357C-78E5-8891EB5BBA26}"/>
          </ac:picMkLst>
        </pc:picChg>
        <pc:picChg chg="add del mod">
          <ac:chgData name="Ann Igolkina" userId="4d1b5d7ddf2bbc78" providerId="LiveId" clId="{1720320C-2886-A44F-B1A5-AC29DAC23C38}" dt="2023-08-19T09:52:26.375" v="76" actId="478"/>
          <ac:picMkLst>
            <pc:docMk/>
            <pc:sldMk cId="3114100624" sldId="256"/>
            <ac:picMk id="31" creationId="{3C2272B6-BA99-3B0B-E5DB-0E8E49E9CC1D}"/>
          </ac:picMkLst>
        </pc:picChg>
        <pc:picChg chg="add mod">
          <ac:chgData name="Ann Igolkina" userId="4d1b5d7ddf2bbc78" providerId="LiveId" clId="{1720320C-2886-A44F-B1A5-AC29DAC23C38}" dt="2023-08-19T09:52:30.300" v="77" actId="1076"/>
          <ac:picMkLst>
            <pc:docMk/>
            <pc:sldMk cId="3114100624" sldId="256"/>
            <ac:picMk id="33" creationId="{E20BF04C-F34A-09DF-7B13-D0FD8F05B989}"/>
          </ac:picMkLst>
        </pc:picChg>
        <pc:picChg chg="add mod">
          <ac:chgData name="Ann Igolkina" userId="4d1b5d7ddf2bbc78" providerId="LiveId" clId="{1720320C-2886-A44F-B1A5-AC29DAC23C38}" dt="2023-08-19T10:00:21.482" v="91" actId="1076"/>
          <ac:picMkLst>
            <pc:docMk/>
            <pc:sldMk cId="3114100624" sldId="256"/>
            <ac:picMk id="35" creationId="{FC544217-6974-6BE3-4698-E0D6D89ADDC0}"/>
          </ac:picMkLst>
        </pc:picChg>
        <pc:picChg chg="del">
          <ac:chgData name="Ann Igolkina" userId="4d1b5d7ddf2bbc78" providerId="LiveId" clId="{1720320C-2886-A44F-B1A5-AC29DAC23C38}" dt="2023-08-19T09:28:04.676" v="43" actId="478"/>
          <ac:picMkLst>
            <pc:docMk/>
            <pc:sldMk cId="3114100624" sldId="256"/>
            <ac:picMk id="1125" creationId="{048F82A4-1513-7F7A-61B5-543ED5B4FC90}"/>
          </ac:picMkLst>
        </pc:picChg>
        <pc:picChg chg="del">
          <ac:chgData name="Ann Igolkina" userId="4d1b5d7ddf2bbc78" providerId="LiveId" clId="{1720320C-2886-A44F-B1A5-AC29DAC23C38}" dt="2023-08-19T09:39:30.155" v="64" actId="478"/>
          <ac:picMkLst>
            <pc:docMk/>
            <pc:sldMk cId="3114100624" sldId="256"/>
            <ac:picMk id="1127" creationId="{CB23DDB6-57F8-AB1E-5A73-42BB5B200DF2}"/>
          </ac:picMkLst>
        </pc:picChg>
        <pc:picChg chg="mod">
          <ac:chgData name="Ann Igolkina" userId="4d1b5d7ddf2bbc78" providerId="LiveId" clId="{1720320C-2886-A44F-B1A5-AC29DAC23C38}" dt="2023-08-19T10:01:48.041" v="101" actId="1076"/>
          <ac:picMkLst>
            <pc:docMk/>
            <pc:sldMk cId="3114100624" sldId="256"/>
            <ac:picMk id="1129" creationId="{77771267-9CEE-DA5B-A0EF-AB7E5D33D4B9}"/>
          </ac:picMkLst>
        </pc:picChg>
        <pc:picChg chg="mod">
          <ac:chgData name="Ann Igolkina" userId="4d1b5d7ddf2bbc78" providerId="LiveId" clId="{1720320C-2886-A44F-B1A5-AC29DAC23C38}" dt="2023-08-19T10:03:55.900" v="105" actId="1076"/>
          <ac:picMkLst>
            <pc:docMk/>
            <pc:sldMk cId="3114100624" sldId="256"/>
            <ac:picMk id="1131" creationId="{D851BC0A-DC47-C2B8-A3B6-361B0E4CAEED}"/>
          </ac:picMkLst>
        </pc:picChg>
        <pc:picChg chg="mod">
          <ac:chgData name="Ann Igolkina" userId="4d1b5d7ddf2bbc78" providerId="LiveId" clId="{1720320C-2886-A44F-B1A5-AC29DAC23C38}" dt="2023-08-19T10:00:26.008" v="92" actId="1076"/>
          <ac:picMkLst>
            <pc:docMk/>
            <pc:sldMk cId="3114100624" sldId="256"/>
            <ac:picMk id="1133" creationId="{ECEA2D66-736B-59C5-1BE7-2D637BB51C1D}"/>
          </ac:picMkLst>
        </pc:picChg>
        <pc:picChg chg="del">
          <ac:chgData name="Ann Igolkina" userId="4d1b5d7ddf2bbc78" providerId="LiveId" clId="{1720320C-2886-A44F-B1A5-AC29DAC23C38}" dt="2023-08-19T09:28:03.478" v="42" actId="478"/>
          <ac:picMkLst>
            <pc:docMk/>
            <pc:sldMk cId="3114100624" sldId="256"/>
            <ac:picMk id="1136" creationId="{77DF7F62-58E8-FD38-D133-13E4957AD1C6}"/>
          </ac:picMkLst>
        </pc:picChg>
        <pc:picChg chg="del mod">
          <ac:chgData name="Ann Igolkina" userId="4d1b5d7ddf2bbc78" providerId="LiveId" clId="{1720320C-2886-A44F-B1A5-AC29DAC23C38}" dt="2023-08-19T10:01:25.522" v="96" actId="21"/>
          <ac:picMkLst>
            <pc:docMk/>
            <pc:sldMk cId="3114100624" sldId="256"/>
            <ac:picMk id="1137" creationId="{61CA7E5B-053E-F221-9EFC-BAC8B705876C}"/>
          </ac:picMkLst>
        </pc:picChg>
        <pc:picChg chg="mod">
          <ac:chgData name="Ann Igolkina" userId="4d1b5d7ddf2bbc78" providerId="LiveId" clId="{1720320C-2886-A44F-B1A5-AC29DAC23C38}" dt="2023-08-19T10:03:29.518" v="103" actId="1076"/>
          <ac:picMkLst>
            <pc:docMk/>
            <pc:sldMk cId="3114100624" sldId="256"/>
            <ac:picMk id="1138" creationId="{6D3765A6-23E3-135C-B3BA-35AB05B5EF3A}"/>
          </ac:picMkLst>
        </pc:picChg>
        <pc:picChg chg="mod">
          <ac:chgData name="Ann Igolkina" userId="4d1b5d7ddf2bbc78" providerId="LiveId" clId="{1720320C-2886-A44F-B1A5-AC29DAC23C38}" dt="2023-08-19T10:03:33.685" v="104" actId="1076"/>
          <ac:picMkLst>
            <pc:docMk/>
            <pc:sldMk cId="3114100624" sldId="256"/>
            <ac:picMk id="1139" creationId="{251D6E18-E8CF-D0CA-0D59-A3E76D1459BE}"/>
          </ac:picMkLst>
        </pc:picChg>
        <pc:picChg chg="mod">
          <ac:chgData name="Ann Igolkina" userId="4d1b5d7ddf2bbc78" providerId="LiveId" clId="{1720320C-2886-A44F-B1A5-AC29DAC23C38}" dt="2023-08-19T10:01:12.149" v="94" actId="1076"/>
          <ac:picMkLst>
            <pc:docMk/>
            <pc:sldMk cId="3114100624" sldId="256"/>
            <ac:picMk id="1148" creationId="{C302DC2A-72FC-B856-6192-B3E580164D9D}"/>
          </ac:picMkLst>
        </pc:picChg>
        <pc:picChg chg="del">
          <ac:chgData name="Ann Igolkina" userId="4d1b5d7ddf2bbc78" providerId="LiveId" clId="{1720320C-2886-A44F-B1A5-AC29DAC23C38}" dt="2023-08-19T09:26:56.161" v="32" actId="478"/>
          <ac:picMkLst>
            <pc:docMk/>
            <pc:sldMk cId="3114100624" sldId="256"/>
            <ac:picMk id="1160" creationId="{F2BEA503-DAB2-661F-09FB-2F2B5AD06378}"/>
          </ac:picMkLst>
        </pc:picChg>
        <pc:picChg chg="del">
          <ac:chgData name="Ann Igolkina" userId="4d1b5d7ddf2bbc78" providerId="LiveId" clId="{1720320C-2886-A44F-B1A5-AC29DAC23C38}" dt="2023-08-19T08:50:22.539" v="1" actId="478"/>
          <ac:picMkLst>
            <pc:docMk/>
            <pc:sldMk cId="3114100624" sldId="256"/>
            <ac:picMk id="1166" creationId="{F5C4F13A-3EDA-8CBB-F9B8-20B77657B35F}"/>
          </ac:picMkLst>
        </pc:picChg>
      </pc:sldChg>
      <pc:sldChg chg="new del">
        <pc:chgData name="Ann Igolkina" userId="4d1b5d7ddf2bbc78" providerId="LiveId" clId="{1720320C-2886-A44F-B1A5-AC29DAC23C38}" dt="2023-08-19T09:26:09.267" v="25" actId="680"/>
        <pc:sldMkLst>
          <pc:docMk/>
          <pc:sldMk cId="499634195" sldId="258"/>
        </pc:sldMkLst>
      </pc:sldChg>
      <pc:sldChg chg="addSp delSp modSp new del mod">
        <pc:chgData name="Ann Igolkina" userId="4d1b5d7ddf2bbc78" providerId="LiveId" clId="{1720320C-2886-A44F-B1A5-AC29DAC23C38}" dt="2023-08-19T09:26:50.389" v="31" actId="2696"/>
        <pc:sldMkLst>
          <pc:docMk/>
          <pc:sldMk cId="788403192" sldId="258"/>
        </pc:sldMkLst>
        <pc:picChg chg="add del mod">
          <ac:chgData name="Ann Igolkina" userId="4d1b5d7ddf2bbc78" providerId="LiveId" clId="{1720320C-2886-A44F-B1A5-AC29DAC23C38}" dt="2023-08-19T09:26:43.348" v="30" actId="478"/>
          <ac:picMkLst>
            <pc:docMk/>
            <pc:sldMk cId="788403192" sldId="258"/>
            <ac:picMk id="3" creationId="{6C591D1A-2B62-0297-4B7F-00C640FD7066}"/>
          </ac:picMkLst>
        </pc:picChg>
        <pc:picChg chg="add del mod">
          <ac:chgData name="Ann Igolkina" userId="4d1b5d7ddf2bbc78" providerId="LiveId" clId="{1720320C-2886-A44F-B1A5-AC29DAC23C38}" dt="2023-08-19T09:26:43.348" v="30" actId="478"/>
          <ac:picMkLst>
            <pc:docMk/>
            <pc:sldMk cId="788403192" sldId="258"/>
            <ac:picMk id="5" creationId="{FDC27FB0-6E69-0A3D-A5D0-8062554179CE}"/>
          </ac:picMkLst>
        </pc:picChg>
      </pc:sldChg>
      <pc:sldChg chg="addSp modSp new">
        <pc:chgData name="Ann Igolkina" userId="4d1b5d7ddf2bbc78" providerId="LiveId" clId="{1720320C-2886-A44F-B1A5-AC29DAC23C38}" dt="2023-08-19T10:01:31.978" v="99" actId="1076"/>
        <pc:sldMkLst>
          <pc:docMk/>
          <pc:sldMk cId="1174345275" sldId="258"/>
        </pc:sldMkLst>
        <pc:picChg chg="add mod">
          <ac:chgData name="Ann Igolkina" userId="4d1b5d7ddf2bbc78" providerId="LiveId" clId="{1720320C-2886-A44F-B1A5-AC29DAC23C38}" dt="2023-08-19T10:01:31.978" v="99" actId="1076"/>
          <ac:picMkLst>
            <pc:docMk/>
            <pc:sldMk cId="1174345275" sldId="258"/>
            <ac:picMk id="2" creationId="{EA1BAAEB-351D-3CB7-A063-17DFAB66FA2E}"/>
          </ac:picMkLst>
        </pc:picChg>
      </pc:sldChg>
      <pc:sldChg chg="new del">
        <pc:chgData name="Ann Igolkina" userId="4d1b5d7ddf2bbc78" providerId="LiveId" clId="{1720320C-2886-A44F-B1A5-AC29DAC23C38}" dt="2023-08-19T09:15:05.999" v="8" actId="2696"/>
        <pc:sldMkLst>
          <pc:docMk/>
          <pc:sldMk cId="2867051352" sldId="258"/>
        </pc:sldMkLst>
      </pc:sldChg>
    </pc:docChg>
  </pc:docChgLst>
  <pc:docChgLst>
    <pc:chgData name="Ann Igolkina" userId="4d1b5d7ddf2bbc78" providerId="LiveId" clId="{9BA1C2E2-C1C6-0E41-8DB5-E37CFFBFF203}"/>
    <pc:docChg chg="undo redo custSel addSld delSld modSld sldOrd">
      <pc:chgData name="Ann Igolkina" userId="4d1b5d7ddf2bbc78" providerId="LiveId" clId="{9BA1C2E2-C1C6-0E41-8DB5-E37CFFBFF203}" dt="2024-01-16T13:34:09.017" v="1708" actId="164"/>
      <pc:docMkLst>
        <pc:docMk/>
      </pc:docMkLst>
      <pc:sldChg chg="addSp delSp modSp mod ord">
        <pc:chgData name="Ann Igolkina" userId="4d1b5d7ddf2bbc78" providerId="LiveId" clId="{9BA1C2E2-C1C6-0E41-8DB5-E37CFFBFF203}" dt="2024-01-16T13:34:09.017" v="1708" actId="164"/>
        <pc:sldMkLst>
          <pc:docMk/>
          <pc:sldMk cId="3114100624" sldId="256"/>
        </pc:sldMkLst>
        <pc:spChg chg="add mod">
          <ac:chgData name="Ann Igolkina" userId="4d1b5d7ddf2bbc78" providerId="LiveId" clId="{9BA1C2E2-C1C6-0E41-8DB5-E37CFFBFF203}" dt="2023-10-04T14:26:23.462" v="1696" actId="20577"/>
          <ac:spMkLst>
            <pc:docMk/>
            <pc:sldMk cId="3114100624" sldId="256"/>
            <ac:spMk id="6" creationId="{B9C52350-E419-1EA5-07EC-3F84D7E82C9B}"/>
          </ac:spMkLst>
        </pc:spChg>
        <pc:spChg chg="add mod">
          <ac:chgData name="Ann Igolkina" userId="4d1b5d7ddf2bbc78" providerId="LiveId" clId="{9BA1C2E2-C1C6-0E41-8DB5-E37CFFBFF203}" dt="2024-01-16T13:33:57.911" v="1703" actId="1076"/>
          <ac:spMkLst>
            <pc:docMk/>
            <pc:sldMk cId="3114100624" sldId="256"/>
            <ac:spMk id="14" creationId="{D0DEBD21-5114-4E3F-1699-3C9786D9F8BB}"/>
          </ac:spMkLst>
        </pc:spChg>
        <pc:spChg chg="add mod">
          <ac:chgData name="Ann Igolkina" userId="4d1b5d7ddf2bbc78" providerId="LiveId" clId="{9BA1C2E2-C1C6-0E41-8DB5-E37CFFBFF203}" dt="2024-01-16T13:34:04.311" v="1707" actId="20577"/>
          <ac:spMkLst>
            <pc:docMk/>
            <pc:sldMk cId="3114100624" sldId="256"/>
            <ac:spMk id="15" creationId="{E31071E1-94D5-6221-380E-A2F24A0467D8}"/>
          </ac:spMkLst>
        </pc:spChg>
        <pc:grpChg chg="add">
          <ac:chgData name="Ann Igolkina" userId="4d1b5d7ddf2bbc78" providerId="LiveId" clId="{9BA1C2E2-C1C6-0E41-8DB5-E37CFFBFF203}" dt="2024-01-16T13:34:09.017" v="1708" actId="164"/>
          <ac:grpSpMkLst>
            <pc:docMk/>
            <pc:sldMk cId="3114100624" sldId="256"/>
            <ac:grpSpMk id="16" creationId="{3FF5D50A-89A3-D9D8-07AA-AD20F2DF7F5B}"/>
          </ac:grpSpMkLst>
        </pc:grpChg>
        <pc:picChg chg="add mod">
          <ac:chgData name="Ann Igolkina" userId="4d1b5d7ddf2bbc78" providerId="LiveId" clId="{9BA1C2E2-C1C6-0E41-8DB5-E37CFFBFF203}" dt="2023-09-18T19:07:21.978" v="778" actId="1076"/>
          <ac:picMkLst>
            <pc:docMk/>
            <pc:sldMk cId="3114100624" sldId="256"/>
            <ac:picMk id="2" creationId="{70DF0519-7FC0-B92C-CF19-6A14F2CD23B7}"/>
          </ac:picMkLst>
        </pc:picChg>
        <pc:picChg chg="add mod">
          <ac:chgData name="Ann Igolkina" userId="4d1b5d7ddf2bbc78" providerId="LiveId" clId="{9BA1C2E2-C1C6-0E41-8DB5-E37CFFBFF203}" dt="2023-09-18T19:07:21.978" v="778" actId="1076"/>
          <ac:picMkLst>
            <pc:docMk/>
            <pc:sldMk cId="3114100624" sldId="256"/>
            <ac:picMk id="3" creationId="{03DB1FFB-BDC3-9BE6-5A37-747EC3E20B27}"/>
          </ac:picMkLst>
        </pc:picChg>
        <pc:picChg chg="add del mod">
          <ac:chgData name="Ann Igolkina" userId="4d1b5d7ddf2bbc78" providerId="LiveId" clId="{9BA1C2E2-C1C6-0E41-8DB5-E37CFFBFF203}" dt="2023-08-29T11:14:35.802" v="15" actId="478"/>
          <ac:picMkLst>
            <pc:docMk/>
            <pc:sldMk cId="3114100624" sldId="256"/>
            <ac:picMk id="3" creationId="{88E1ABC0-BEA3-FA27-8B03-89B138FD2A8B}"/>
          </ac:picMkLst>
        </pc:picChg>
        <pc:picChg chg="add mod">
          <ac:chgData name="Ann Igolkina" userId="4d1b5d7ddf2bbc78" providerId="LiveId" clId="{9BA1C2E2-C1C6-0E41-8DB5-E37CFFBFF203}" dt="2023-09-18T19:07:21.978" v="778" actId="1076"/>
          <ac:picMkLst>
            <pc:docMk/>
            <pc:sldMk cId="3114100624" sldId="256"/>
            <ac:picMk id="4" creationId="{13FF0FB9-01A6-D32C-C4CD-1197ADDA3409}"/>
          </ac:picMkLst>
        </pc:picChg>
        <pc:picChg chg="add del mod">
          <ac:chgData name="Ann Igolkina" userId="4d1b5d7ddf2bbc78" providerId="LiveId" clId="{9BA1C2E2-C1C6-0E41-8DB5-E37CFFBFF203}" dt="2023-08-29T11:15:08.559" v="18" actId="478"/>
          <ac:picMkLst>
            <pc:docMk/>
            <pc:sldMk cId="3114100624" sldId="256"/>
            <ac:picMk id="5" creationId="{18CE65DC-EA26-CCAD-B6F7-98D153CC9539}"/>
          </ac:picMkLst>
        </pc:picChg>
        <pc:picChg chg="add mod">
          <ac:chgData name="Ann Igolkina" userId="4d1b5d7ddf2bbc78" providerId="LiveId" clId="{9BA1C2E2-C1C6-0E41-8DB5-E37CFFBFF203}" dt="2023-09-18T19:07:21.978" v="778" actId="1076"/>
          <ac:picMkLst>
            <pc:docMk/>
            <pc:sldMk cId="3114100624" sldId="256"/>
            <ac:picMk id="5" creationId="{AFF16B96-D559-9E44-84A5-084DDED5C5BB}"/>
          </ac:picMkLst>
        </pc:picChg>
        <pc:picChg chg="add del mod">
          <ac:chgData name="Ann Igolkina" userId="4d1b5d7ddf2bbc78" providerId="LiveId" clId="{9BA1C2E2-C1C6-0E41-8DB5-E37CFFBFF203}" dt="2023-09-18T19:03:20.282" v="752" actId="21"/>
          <ac:picMkLst>
            <pc:docMk/>
            <pc:sldMk cId="3114100624" sldId="256"/>
            <ac:picMk id="6" creationId="{B1174D4B-B032-48EA-559B-D4CB7C94D380}"/>
          </ac:picMkLst>
        </pc:picChg>
        <pc:picChg chg="add mod">
          <ac:chgData name="Ann Igolkina" userId="4d1b5d7ddf2bbc78" providerId="LiveId" clId="{9BA1C2E2-C1C6-0E41-8DB5-E37CFFBFF203}" dt="2023-09-18T19:08:58.535" v="786" actId="1076"/>
          <ac:picMkLst>
            <pc:docMk/>
            <pc:sldMk cId="3114100624" sldId="256"/>
            <ac:picMk id="7" creationId="{30B05F9B-8499-A960-AF39-1A36656D9B13}"/>
          </ac:picMkLst>
        </pc:picChg>
        <pc:picChg chg="add del mod">
          <ac:chgData name="Ann Igolkina" userId="4d1b5d7ddf2bbc78" providerId="LiveId" clId="{9BA1C2E2-C1C6-0E41-8DB5-E37CFFBFF203}" dt="2023-08-29T11:18:47.775" v="21" actId="21"/>
          <ac:picMkLst>
            <pc:docMk/>
            <pc:sldMk cId="3114100624" sldId="256"/>
            <ac:picMk id="7" creationId="{33A3DD90-38AD-8463-F657-B9BF0BC83A59}"/>
          </ac:picMkLst>
        </pc:picChg>
        <pc:picChg chg="add del mod">
          <ac:chgData name="Ann Igolkina" userId="4d1b5d7ddf2bbc78" providerId="LiveId" clId="{9BA1C2E2-C1C6-0E41-8DB5-E37CFFBFF203}" dt="2023-09-04T08:50:35.608" v="59" actId="21"/>
          <ac:picMkLst>
            <pc:docMk/>
            <pc:sldMk cId="3114100624" sldId="256"/>
            <ac:picMk id="7" creationId="{58829B1C-3E69-1228-A126-C3E9BBC3B765}"/>
          </ac:picMkLst>
        </pc:picChg>
        <pc:picChg chg="add del mod">
          <ac:chgData name="Ann Igolkina" userId="4d1b5d7ddf2bbc78" providerId="LiveId" clId="{9BA1C2E2-C1C6-0E41-8DB5-E37CFFBFF203}" dt="2023-09-18T19:03:55.677" v="755" actId="21"/>
          <ac:picMkLst>
            <pc:docMk/>
            <pc:sldMk cId="3114100624" sldId="256"/>
            <ac:picMk id="8" creationId="{78C5AEB0-F6CC-1AB9-E0CE-9F4D43A2CFDA}"/>
          </ac:picMkLst>
        </pc:picChg>
        <pc:picChg chg="add mod">
          <ac:chgData name="Ann Igolkina" userId="4d1b5d7ddf2bbc78" providerId="LiveId" clId="{9BA1C2E2-C1C6-0E41-8DB5-E37CFFBFF203}" dt="2024-01-16T13:33:49.986" v="1700" actId="1076"/>
          <ac:picMkLst>
            <pc:docMk/>
            <pc:sldMk cId="3114100624" sldId="256"/>
            <ac:picMk id="8" creationId="{FAF18E8A-BD2E-4810-011F-9A0FE832F638}"/>
          </ac:picMkLst>
        </pc:picChg>
        <pc:picChg chg="add mod">
          <ac:chgData name="Ann Igolkina" userId="4d1b5d7ddf2bbc78" providerId="LiveId" clId="{9BA1C2E2-C1C6-0E41-8DB5-E37CFFBFF203}" dt="2024-01-16T13:33:49.986" v="1700" actId="1076"/>
          <ac:picMkLst>
            <pc:docMk/>
            <pc:sldMk cId="3114100624" sldId="256"/>
            <ac:picMk id="9" creationId="{371D7F5C-E957-2F8D-E117-63D500C8D14C}"/>
          </ac:picMkLst>
        </pc:picChg>
        <pc:picChg chg="add del mod">
          <ac:chgData name="Ann Igolkina" userId="4d1b5d7ddf2bbc78" providerId="LiveId" clId="{9BA1C2E2-C1C6-0E41-8DB5-E37CFFBFF203}" dt="2023-09-18T19:03:55.677" v="755" actId="21"/>
          <ac:picMkLst>
            <pc:docMk/>
            <pc:sldMk cId="3114100624" sldId="256"/>
            <ac:picMk id="9" creationId="{B3CD9E71-3BFB-6731-C575-81AED1D8E2E9}"/>
          </ac:picMkLst>
        </pc:picChg>
        <pc:picChg chg="add mod">
          <ac:chgData name="Ann Igolkina" userId="4d1b5d7ddf2bbc78" providerId="LiveId" clId="{9BA1C2E2-C1C6-0E41-8DB5-E37CFFBFF203}" dt="2023-09-18T19:08:48.189" v="781" actId="1076"/>
          <ac:picMkLst>
            <pc:docMk/>
            <pc:sldMk cId="3114100624" sldId="256"/>
            <ac:picMk id="10" creationId="{2AB74D90-545E-5CDB-6175-B5A78B623436}"/>
          </ac:picMkLst>
        </pc:picChg>
        <pc:picChg chg="del">
          <ac:chgData name="Ann Igolkina" userId="4d1b5d7ddf2bbc78" providerId="LiveId" clId="{9BA1C2E2-C1C6-0E41-8DB5-E37CFFBFF203}" dt="2023-08-29T10:54:33.674" v="2" actId="478"/>
          <ac:picMkLst>
            <pc:docMk/>
            <pc:sldMk cId="3114100624" sldId="256"/>
            <ac:picMk id="11" creationId="{2F931816-C181-E126-ADA2-83DC2D3C23D9}"/>
          </ac:picMkLst>
        </pc:picChg>
        <pc:picChg chg="add mod">
          <ac:chgData name="Ann Igolkina" userId="4d1b5d7ddf2bbc78" providerId="LiveId" clId="{9BA1C2E2-C1C6-0E41-8DB5-E37CFFBFF203}" dt="2023-09-18T19:08:48.189" v="781" actId="1076"/>
          <ac:picMkLst>
            <pc:docMk/>
            <pc:sldMk cId="3114100624" sldId="256"/>
            <ac:picMk id="11" creationId="{FF09CAE4-8266-4D78-7540-202B3C403125}"/>
          </ac:picMkLst>
        </pc:picChg>
        <pc:picChg chg="add mod">
          <ac:chgData name="Ann Igolkina" userId="4d1b5d7ddf2bbc78" providerId="LiveId" clId="{9BA1C2E2-C1C6-0E41-8DB5-E37CFFBFF203}" dt="2023-09-18T19:08:58.535" v="786" actId="1076"/>
          <ac:picMkLst>
            <pc:docMk/>
            <pc:sldMk cId="3114100624" sldId="256"/>
            <ac:picMk id="12" creationId="{5035152E-3365-44FA-0881-9E1C86137C53}"/>
          </ac:picMkLst>
        </pc:picChg>
        <pc:picChg chg="del mod">
          <ac:chgData name="Ann Igolkina" userId="4d1b5d7ddf2bbc78" providerId="LiveId" clId="{9BA1C2E2-C1C6-0E41-8DB5-E37CFFBFF203}" dt="2023-08-29T10:54:53.123" v="7" actId="21"/>
          <ac:picMkLst>
            <pc:docMk/>
            <pc:sldMk cId="3114100624" sldId="256"/>
            <ac:picMk id="12" creationId="{D4F514ED-2BD4-39E3-D1C5-F78E7E514176}"/>
          </ac:picMkLst>
        </pc:picChg>
        <pc:picChg chg="add mod">
          <ac:chgData name="Ann Igolkina" userId="4d1b5d7ddf2bbc78" providerId="LiveId" clId="{9BA1C2E2-C1C6-0E41-8DB5-E37CFFBFF203}" dt="2023-09-18T19:08:58.535" v="786" actId="1076"/>
          <ac:picMkLst>
            <pc:docMk/>
            <pc:sldMk cId="3114100624" sldId="256"/>
            <ac:picMk id="13" creationId="{6807A128-ED8D-B65A-5E62-D22B913F3652}"/>
          </ac:picMkLst>
        </pc:picChg>
        <pc:picChg chg="add del mod">
          <ac:chgData name="Ann Igolkina" userId="4d1b5d7ddf2bbc78" providerId="LiveId" clId="{9BA1C2E2-C1C6-0E41-8DB5-E37CFFBFF203}" dt="2023-08-29T11:34:51.563" v="26" actId="478"/>
          <ac:picMkLst>
            <pc:docMk/>
            <pc:sldMk cId="3114100624" sldId="256"/>
            <ac:picMk id="13" creationId="{BB219AFE-2CA7-C3C8-EF3D-8CF4ADBF12AA}"/>
          </ac:picMkLst>
        </pc:picChg>
        <pc:picChg chg="add del mod">
          <ac:chgData name="Ann Igolkina" userId="4d1b5d7ddf2bbc78" providerId="LiveId" clId="{9BA1C2E2-C1C6-0E41-8DB5-E37CFFBFF203}" dt="2023-08-29T11:35:07.342" v="28" actId="21"/>
          <ac:picMkLst>
            <pc:docMk/>
            <pc:sldMk cId="3114100624" sldId="256"/>
            <ac:picMk id="15" creationId="{9798896E-078E-4CEB-A85E-E0AF5C1D5156}"/>
          </ac:picMkLst>
        </pc:picChg>
        <pc:picChg chg="del">
          <ac:chgData name="Ann Igolkina" userId="4d1b5d7ddf2bbc78" providerId="LiveId" clId="{9BA1C2E2-C1C6-0E41-8DB5-E37CFFBFF203}" dt="2023-08-29T10:54:32.292" v="1" actId="478"/>
          <ac:picMkLst>
            <pc:docMk/>
            <pc:sldMk cId="3114100624" sldId="256"/>
            <ac:picMk id="16" creationId="{51FF5C31-922D-BA59-B768-289E19EF636C}"/>
          </ac:picMkLst>
        </pc:picChg>
        <pc:picChg chg="add del mod">
          <ac:chgData name="Ann Igolkina" userId="4d1b5d7ddf2bbc78" providerId="LiveId" clId="{9BA1C2E2-C1C6-0E41-8DB5-E37CFFBFF203}" dt="2023-08-29T11:49:31.386" v="37" actId="478"/>
          <ac:picMkLst>
            <pc:docMk/>
            <pc:sldMk cId="3114100624" sldId="256"/>
            <ac:picMk id="18" creationId="{ABDB53D7-FB03-E33E-E438-BB17CAF9938B}"/>
          </ac:picMkLst>
        </pc:picChg>
        <pc:picChg chg="add del mod">
          <ac:chgData name="Ann Igolkina" userId="4d1b5d7ddf2bbc78" providerId="LiveId" clId="{9BA1C2E2-C1C6-0E41-8DB5-E37CFFBFF203}" dt="2023-08-29T11:49:30.261" v="36" actId="478"/>
          <ac:picMkLst>
            <pc:docMk/>
            <pc:sldMk cId="3114100624" sldId="256"/>
            <ac:picMk id="20" creationId="{2FE15E4A-5F49-3F50-3912-7A8120FD89EF}"/>
          </ac:picMkLst>
        </pc:picChg>
        <pc:picChg chg="add del mod">
          <ac:chgData name="Ann Igolkina" userId="4d1b5d7ddf2bbc78" providerId="LiveId" clId="{9BA1C2E2-C1C6-0E41-8DB5-E37CFFBFF203}" dt="2023-08-29T11:50:17.681" v="44" actId="478"/>
          <ac:picMkLst>
            <pc:docMk/>
            <pc:sldMk cId="3114100624" sldId="256"/>
            <ac:picMk id="22" creationId="{E002B7BC-91DC-9B19-F979-471426C97F2D}"/>
          </ac:picMkLst>
        </pc:picChg>
        <pc:picChg chg="del">
          <ac:chgData name="Ann Igolkina" userId="4d1b5d7ddf2bbc78" providerId="LiveId" clId="{9BA1C2E2-C1C6-0E41-8DB5-E37CFFBFF203}" dt="2023-08-29T10:54:32.292" v="1" actId="478"/>
          <ac:picMkLst>
            <pc:docMk/>
            <pc:sldMk cId="3114100624" sldId="256"/>
            <ac:picMk id="23" creationId="{A336CE0E-69CE-6B9B-BDCB-8183E5097BE6}"/>
          </ac:picMkLst>
        </pc:picChg>
        <pc:picChg chg="add del mod">
          <ac:chgData name="Ann Igolkina" userId="4d1b5d7ddf2bbc78" providerId="LiveId" clId="{9BA1C2E2-C1C6-0E41-8DB5-E37CFFBFF203}" dt="2023-09-18T19:03:55.677" v="755" actId="21"/>
          <ac:picMkLst>
            <pc:docMk/>
            <pc:sldMk cId="3114100624" sldId="256"/>
            <ac:picMk id="25" creationId="{460C3260-45B0-8C14-C323-A9A48CFC37B0}"/>
          </ac:picMkLst>
        </pc:picChg>
        <pc:picChg chg="del mod">
          <ac:chgData name="Ann Igolkina" userId="4d1b5d7ddf2bbc78" providerId="LiveId" clId="{9BA1C2E2-C1C6-0E41-8DB5-E37CFFBFF203}" dt="2023-08-29T10:54:33.674" v="2" actId="478"/>
          <ac:picMkLst>
            <pc:docMk/>
            <pc:sldMk cId="3114100624" sldId="256"/>
            <ac:picMk id="26" creationId="{0196436F-A4B6-E240-4A03-D94CD1658683}"/>
          </ac:picMkLst>
        </pc:picChg>
        <pc:picChg chg="add del mod">
          <ac:chgData name="Ann Igolkina" userId="4d1b5d7ddf2bbc78" providerId="LiveId" clId="{9BA1C2E2-C1C6-0E41-8DB5-E37CFFBFF203}" dt="2023-08-30T12:25:29.162" v="54" actId="21"/>
          <ac:picMkLst>
            <pc:docMk/>
            <pc:sldMk cId="3114100624" sldId="256"/>
            <ac:picMk id="28" creationId="{B0A55E0F-F624-822E-8263-2B60469CA2F6}"/>
          </ac:picMkLst>
        </pc:picChg>
        <pc:picChg chg="del">
          <ac:chgData name="Ann Igolkina" userId="4d1b5d7ddf2bbc78" providerId="LiveId" clId="{9BA1C2E2-C1C6-0E41-8DB5-E37CFFBFF203}" dt="2023-08-29T10:54:42.281" v="4" actId="478"/>
          <ac:picMkLst>
            <pc:docMk/>
            <pc:sldMk cId="3114100624" sldId="256"/>
            <ac:picMk id="1032" creationId="{FD671B3E-96A7-0ED8-084E-08604FFEE5F0}"/>
          </ac:picMkLst>
        </pc:picChg>
        <pc:picChg chg="del">
          <ac:chgData name="Ann Igolkina" userId="4d1b5d7ddf2bbc78" providerId="LiveId" clId="{9BA1C2E2-C1C6-0E41-8DB5-E37CFFBFF203}" dt="2023-08-29T10:54:42.281" v="4" actId="478"/>
          <ac:picMkLst>
            <pc:docMk/>
            <pc:sldMk cId="3114100624" sldId="256"/>
            <ac:picMk id="1034" creationId="{728BCA49-0D15-900C-E9C4-36523553C065}"/>
          </ac:picMkLst>
        </pc:picChg>
        <pc:picChg chg="del mod">
          <ac:chgData name="Ann Igolkina" userId="4d1b5d7ddf2bbc78" providerId="LiveId" clId="{9BA1C2E2-C1C6-0E41-8DB5-E37CFFBFF203}" dt="2023-08-29T11:50:27.647" v="46" actId="478"/>
          <ac:picMkLst>
            <pc:docMk/>
            <pc:sldMk cId="3114100624" sldId="256"/>
            <ac:picMk id="1036" creationId="{4684F3E6-CB0C-E137-EC72-ABA77D2DF0A0}"/>
          </ac:picMkLst>
        </pc:picChg>
      </pc:sldChg>
      <pc:sldChg chg="addSp delSp modSp mod ord">
        <pc:chgData name="Ann Igolkina" userId="4d1b5d7ddf2bbc78" providerId="LiveId" clId="{9BA1C2E2-C1C6-0E41-8DB5-E37CFFBFF203}" dt="2023-09-27T20:10:48.997" v="1515" actId="21"/>
        <pc:sldMkLst>
          <pc:docMk/>
          <pc:sldMk cId="2173907528" sldId="257"/>
        </pc:sldMkLst>
        <pc:spChg chg="add mod">
          <ac:chgData name="Ann Igolkina" userId="4d1b5d7ddf2bbc78" providerId="LiveId" clId="{9BA1C2E2-C1C6-0E41-8DB5-E37CFFBFF203}" dt="2023-09-26T07:04:06.806" v="1114" actId="207"/>
          <ac:spMkLst>
            <pc:docMk/>
            <pc:sldMk cId="2173907528" sldId="257"/>
            <ac:spMk id="3" creationId="{2CADAC81-2D67-E84B-EA62-12E279A86ACE}"/>
          </ac:spMkLst>
        </pc:spChg>
        <pc:spChg chg="add del mod">
          <ac:chgData name="Ann Igolkina" userId="4d1b5d7ddf2bbc78" providerId="LiveId" clId="{9BA1C2E2-C1C6-0E41-8DB5-E37CFFBFF203}" dt="2023-09-04T11:27:12.860" v="470" actId="21"/>
          <ac:spMkLst>
            <pc:docMk/>
            <pc:sldMk cId="2173907528" sldId="257"/>
            <ac:spMk id="5" creationId="{1BAC7878-0A01-C4DF-A098-C19B219FEABC}"/>
          </ac:spMkLst>
        </pc:spChg>
        <pc:grpChg chg="del mod">
          <ac:chgData name="Ann Igolkina" userId="4d1b5d7ddf2bbc78" providerId="LiveId" clId="{9BA1C2E2-C1C6-0E41-8DB5-E37CFFBFF203}" dt="2023-09-20T15:01:31.363" v="1041"/>
          <ac:grpSpMkLst>
            <pc:docMk/>
            <pc:sldMk cId="2173907528" sldId="257"/>
            <ac:grpSpMk id="13" creationId="{F419600C-726E-1C9F-2D9F-969FCCC39B25}"/>
          </ac:grpSpMkLst>
        </pc:grpChg>
        <pc:grpChg chg="del mod">
          <ac:chgData name="Ann Igolkina" userId="4d1b5d7ddf2bbc78" providerId="LiveId" clId="{9BA1C2E2-C1C6-0E41-8DB5-E37CFFBFF203}" dt="2023-09-20T15:01:33.380" v="1043"/>
          <ac:grpSpMkLst>
            <pc:docMk/>
            <pc:sldMk cId="2173907528" sldId="257"/>
            <ac:grpSpMk id="16" creationId="{389B9EB8-3746-3D14-FEFB-3C393EB92E40}"/>
          </ac:grpSpMkLst>
        </pc:grpChg>
        <pc:grpChg chg="mod">
          <ac:chgData name="Ann Igolkina" userId="4d1b5d7ddf2bbc78" providerId="LiveId" clId="{9BA1C2E2-C1C6-0E41-8DB5-E37CFFBFF203}" dt="2023-09-20T15:01:33.380" v="1043"/>
          <ac:grpSpMkLst>
            <pc:docMk/>
            <pc:sldMk cId="2173907528" sldId="257"/>
            <ac:grpSpMk id="18" creationId="{BF19A6DC-4EEA-DFA8-047E-DCC6724EF028}"/>
          </ac:grpSpMkLst>
        </pc:grpChg>
        <pc:grpChg chg="mod">
          <ac:chgData name="Ann Igolkina" userId="4d1b5d7ddf2bbc78" providerId="LiveId" clId="{9BA1C2E2-C1C6-0E41-8DB5-E37CFFBFF203}" dt="2023-09-20T15:11:40.112" v="1047"/>
          <ac:grpSpMkLst>
            <pc:docMk/>
            <pc:sldMk cId="2173907528" sldId="257"/>
            <ac:grpSpMk id="22" creationId="{7415A52E-CCF8-B296-E71C-211D29547CD3}"/>
          </ac:grpSpMkLst>
        </pc:grpChg>
        <pc:picChg chg="add mod">
          <ac:chgData name="Ann Igolkina" userId="4d1b5d7ddf2bbc78" providerId="LiveId" clId="{9BA1C2E2-C1C6-0E41-8DB5-E37CFFBFF203}" dt="2023-09-04T09:10:58.578" v="82" actId="1076"/>
          <ac:picMkLst>
            <pc:docMk/>
            <pc:sldMk cId="2173907528" sldId="257"/>
            <ac:picMk id="2" creationId="{BE6F32DE-0166-36A0-3CD9-7BE308908DCD}"/>
          </ac:picMkLst>
        </pc:picChg>
        <pc:picChg chg="del">
          <ac:chgData name="Ann Igolkina" userId="4d1b5d7ddf2bbc78" providerId="LiveId" clId="{9BA1C2E2-C1C6-0E41-8DB5-E37CFFBFF203}" dt="2023-08-29T10:54:45.300" v="5" actId="478"/>
          <ac:picMkLst>
            <pc:docMk/>
            <pc:sldMk cId="2173907528" sldId="257"/>
            <ac:picMk id="2" creationId="{E0DF0CE7-8624-9ED8-0258-A54A7D4FB0AF}"/>
          </ac:picMkLst>
        </pc:picChg>
        <pc:picChg chg="del">
          <ac:chgData name="Ann Igolkina" userId="4d1b5d7ddf2bbc78" providerId="LiveId" clId="{9BA1C2E2-C1C6-0E41-8DB5-E37CFFBFF203}" dt="2023-08-29T10:54:45.300" v="5" actId="478"/>
          <ac:picMkLst>
            <pc:docMk/>
            <pc:sldMk cId="2173907528" sldId="257"/>
            <ac:picMk id="3" creationId="{708ADC91-0644-D46A-D734-F6809B347472}"/>
          </ac:picMkLst>
        </pc:picChg>
        <pc:picChg chg="add del mod">
          <ac:chgData name="Ann Igolkina" userId="4d1b5d7ddf2bbc78" providerId="LiveId" clId="{9BA1C2E2-C1C6-0E41-8DB5-E37CFFBFF203}" dt="2023-09-04T11:27:12.860" v="470" actId="21"/>
          <ac:picMkLst>
            <pc:docMk/>
            <pc:sldMk cId="2173907528" sldId="257"/>
            <ac:picMk id="3" creationId="{EADD9021-DFBB-D5C3-CF54-E57291572A8E}"/>
          </ac:picMkLst>
        </pc:picChg>
        <pc:picChg chg="add del mod">
          <ac:chgData name="Ann Igolkina" userId="4d1b5d7ddf2bbc78" providerId="LiveId" clId="{9BA1C2E2-C1C6-0E41-8DB5-E37CFFBFF203}" dt="2023-09-04T09:10:45.071" v="77" actId="21"/>
          <ac:picMkLst>
            <pc:docMk/>
            <pc:sldMk cId="2173907528" sldId="257"/>
            <ac:picMk id="4" creationId="{DA1627D1-4207-1DBC-269B-F81EDF7A271A}"/>
          </ac:picMkLst>
        </pc:picChg>
        <pc:picChg chg="add mod">
          <ac:chgData name="Ann Igolkina" userId="4d1b5d7ddf2bbc78" providerId="LiveId" clId="{9BA1C2E2-C1C6-0E41-8DB5-E37CFFBFF203}" dt="2023-09-19T08:54:07.547" v="924" actId="1076"/>
          <ac:picMkLst>
            <pc:docMk/>
            <pc:sldMk cId="2173907528" sldId="257"/>
            <ac:picMk id="4" creationId="{E3CA38C1-3D06-C9B7-D489-2C0C4B1CF18B}"/>
          </ac:picMkLst>
        </pc:picChg>
        <pc:picChg chg="del">
          <ac:chgData name="Ann Igolkina" userId="4d1b5d7ddf2bbc78" providerId="LiveId" clId="{9BA1C2E2-C1C6-0E41-8DB5-E37CFFBFF203}" dt="2023-08-29T10:54:45.300" v="5" actId="478"/>
          <ac:picMkLst>
            <pc:docMk/>
            <pc:sldMk cId="2173907528" sldId="257"/>
            <ac:picMk id="5" creationId="{2BBF8FFE-A2B4-2999-1CAB-77C012577B49}"/>
          </ac:picMkLst>
        </pc:picChg>
        <pc:picChg chg="add mod">
          <ac:chgData name="Ann Igolkina" userId="4d1b5d7ddf2bbc78" providerId="LiveId" clId="{9BA1C2E2-C1C6-0E41-8DB5-E37CFFBFF203}" dt="2023-09-27T15:29:25.497" v="1394" actId="1076"/>
          <ac:picMkLst>
            <pc:docMk/>
            <pc:sldMk cId="2173907528" sldId="257"/>
            <ac:picMk id="5" creationId="{E3C9D822-4B08-43F7-7CFB-01760FA7FE1F}"/>
          </ac:picMkLst>
        </pc:picChg>
        <pc:picChg chg="add mod">
          <ac:chgData name="Ann Igolkina" userId="4d1b5d7ddf2bbc78" providerId="LiveId" clId="{9BA1C2E2-C1C6-0E41-8DB5-E37CFFBFF203}" dt="2023-09-19T08:54:29.384" v="928" actId="1076"/>
          <ac:picMkLst>
            <pc:docMk/>
            <pc:sldMk cId="2173907528" sldId="257"/>
            <ac:picMk id="6" creationId="{ACBDFD58-E430-53EE-CEC3-C07AA7CC00E4}"/>
          </ac:picMkLst>
        </pc:picChg>
        <pc:picChg chg="add del mod">
          <ac:chgData name="Ann Igolkina" userId="4d1b5d7ddf2bbc78" providerId="LiveId" clId="{9BA1C2E2-C1C6-0E41-8DB5-E37CFFBFF203}" dt="2023-09-04T09:10:45.071" v="77" actId="21"/>
          <ac:picMkLst>
            <pc:docMk/>
            <pc:sldMk cId="2173907528" sldId="257"/>
            <ac:picMk id="6" creationId="{BF4AFFE8-FFD1-D174-3093-3400E75CBAA2}"/>
          </ac:picMkLst>
        </pc:picChg>
        <pc:picChg chg="del">
          <ac:chgData name="Ann Igolkina" userId="4d1b5d7ddf2bbc78" providerId="LiveId" clId="{9BA1C2E2-C1C6-0E41-8DB5-E37CFFBFF203}" dt="2023-08-29T10:54:45.300" v="5" actId="478"/>
          <ac:picMkLst>
            <pc:docMk/>
            <pc:sldMk cId="2173907528" sldId="257"/>
            <ac:picMk id="7" creationId="{C77D82E0-93C6-D293-AA6D-0B69ED8A731A}"/>
          </ac:picMkLst>
        </pc:picChg>
        <pc:picChg chg="add mod">
          <ac:chgData name="Ann Igolkina" userId="4d1b5d7ddf2bbc78" providerId="LiveId" clId="{9BA1C2E2-C1C6-0E41-8DB5-E37CFFBFF203}" dt="2023-09-04T12:36:45.094" v="487" actId="1076"/>
          <ac:picMkLst>
            <pc:docMk/>
            <pc:sldMk cId="2173907528" sldId="257"/>
            <ac:picMk id="7" creationId="{E3835081-7A04-3BEC-8051-937245474B0D}"/>
          </ac:picMkLst>
        </pc:picChg>
        <pc:picChg chg="add mod">
          <ac:chgData name="Ann Igolkina" userId="4d1b5d7ddf2bbc78" providerId="LiveId" clId="{9BA1C2E2-C1C6-0E41-8DB5-E37CFFBFF203}" dt="2023-09-19T08:56:54.791" v="944" actId="1076"/>
          <ac:picMkLst>
            <pc:docMk/>
            <pc:sldMk cId="2173907528" sldId="257"/>
            <ac:picMk id="8" creationId="{1A0D3D69-8FE6-07D3-3F05-130B2D1EFBF3}"/>
          </ac:picMkLst>
        </pc:picChg>
        <pc:picChg chg="add del mod">
          <ac:chgData name="Ann Igolkina" userId="4d1b5d7ddf2bbc78" providerId="LiveId" clId="{9BA1C2E2-C1C6-0E41-8DB5-E37CFFBFF203}" dt="2023-09-19T08:59:10.405" v="949" actId="478"/>
          <ac:picMkLst>
            <pc:docMk/>
            <pc:sldMk cId="2173907528" sldId="257"/>
            <ac:picMk id="9" creationId="{DBCAB372-767C-31E2-1007-4CE2B82937D4}"/>
          </ac:picMkLst>
        </pc:picChg>
        <pc:picChg chg="del">
          <ac:chgData name="Ann Igolkina" userId="4d1b5d7ddf2bbc78" providerId="LiveId" clId="{9BA1C2E2-C1C6-0E41-8DB5-E37CFFBFF203}" dt="2023-08-29T10:54:45.300" v="5" actId="478"/>
          <ac:picMkLst>
            <pc:docMk/>
            <pc:sldMk cId="2173907528" sldId="257"/>
            <ac:picMk id="9" creationId="{DCA4F71B-867A-A5C9-69C1-511B9CCEA3EA}"/>
          </ac:picMkLst>
        </pc:picChg>
        <pc:picChg chg="add mod">
          <ac:chgData name="Ann Igolkina" userId="4d1b5d7ddf2bbc78" providerId="LiveId" clId="{9BA1C2E2-C1C6-0E41-8DB5-E37CFFBFF203}" dt="2023-09-20T14:42:24.047" v="1028" actId="1076"/>
          <ac:picMkLst>
            <pc:docMk/>
            <pc:sldMk cId="2173907528" sldId="257"/>
            <ac:picMk id="11" creationId="{5AD298ED-8458-FD20-8579-B24DB4B8D6F5}"/>
          </ac:picMkLst>
        </pc:picChg>
        <pc:picChg chg="add mod">
          <ac:chgData name="Ann Igolkina" userId="4d1b5d7ddf2bbc78" providerId="LiveId" clId="{9BA1C2E2-C1C6-0E41-8DB5-E37CFFBFF203}" dt="2023-09-27T19:56:09.948" v="1459" actId="1076"/>
          <ac:picMkLst>
            <pc:docMk/>
            <pc:sldMk cId="2173907528" sldId="257"/>
            <ac:picMk id="13" creationId="{250BE720-3936-958D-3E1E-3231DF8F6613}"/>
          </ac:picMkLst>
        </pc:picChg>
        <pc:picChg chg="add del mod">
          <ac:chgData name="Ann Igolkina" userId="4d1b5d7ddf2bbc78" providerId="LiveId" clId="{9BA1C2E2-C1C6-0E41-8DB5-E37CFFBFF203}" dt="2023-09-19T09:05:27.748" v="955" actId="21"/>
          <ac:picMkLst>
            <pc:docMk/>
            <pc:sldMk cId="2173907528" sldId="257"/>
            <ac:picMk id="13" creationId="{B6470E10-240E-334E-4F62-AC06DE02167C}"/>
          </ac:picMkLst>
        </pc:picChg>
        <pc:picChg chg="add mod">
          <ac:chgData name="Ann Igolkina" userId="4d1b5d7ddf2bbc78" providerId="LiveId" clId="{9BA1C2E2-C1C6-0E41-8DB5-E37CFFBFF203}" dt="2023-09-19T09:08:54.978" v="974" actId="14100"/>
          <ac:picMkLst>
            <pc:docMk/>
            <pc:sldMk cId="2173907528" sldId="257"/>
            <ac:picMk id="14" creationId="{44D7C083-026D-AE25-00DA-5D12929BF7CB}"/>
          </ac:picMkLst>
        </pc:picChg>
        <pc:picChg chg="add mod">
          <ac:chgData name="Ann Igolkina" userId="4d1b5d7ddf2bbc78" providerId="LiveId" clId="{9BA1C2E2-C1C6-0E41-8DB5-E37CFFBFF203}" dt="2023-09-27T19:56:09.948" v="1459" actId="1076"/>
          <ac:picMkLst>
            <pc:docMk/>
            <pc:sldMk cId="2173907528" sldId="257"/>
            <ac:picMk id="16" creationId="{4695FBA3-3E83-6E86-521D-F8D219CC77CF}"/>
          </ac:picMkLst>
        </pc:picChg>
        <pc:picChg chg="add del mod">
          <ac:chgData name="Ann Igolkina" userId="4d1b5d7ddf2bbc78" providerId="LiveId" clId="{9BA1C2E2-C1C6-0E41-8DB5-E37CFFBFF203}" dt="2023-09-19T09:48:32.280" v="978" actId="21"/>
          <ac:picMkLst>
            <pc:docMk/>
            <pc:sldMk cId="2173907528" sldId="257"/>
            <ac:picMk id="16" creationId="{97D4112D-14F2-BACE-8EBD-451FFE6553D1}"/>
          </ac:picMkLst>
        </pc:picChg>
        <pc:picChg chg="add del mod">
          <ac:chgData name="Ann Igolkina" userId="4d1b5d7ddf2bbc78" providerId="LiveId" clId="{9BA1C2E2-C1C6-0E41-8DB5-E37CFFBFF203}" dt="2023-09-27T20:10:48.997" v="1515" actId="21"/>
          <ac:picMkLst>
            <pc:docMk/>
            <pc:sldMk cId="2173907528" sldId="257"/>
            <ac:picMk id="25" creationId="{07F2CF90-30EC-A94C-7681-1847A8EED92C}"/>
          </ac:picMkLst>
        </pc:picChg>
        <pc:inkChg chg="add del">
          <ac:chgData name="Ann Igolkina" userId="4d1b5d7ddf2bbc78" providerId="LiveId" clId="{9BA1C2E2-C1C6-0E41-8DB5-E37CFFBFF203}" dt="2023-09-20T14:56:31.258" v="1035" actId="9405"/>
          <ac:inkMkLst>
            <pc:docMk/>
            <pc:sldMk cId="2173907528" sldId="257"/>
            <ac:inkMk id="5" creationId="{5ECA71AD-E29C-4AFD-D101-01CD3FA39CF9}"/>
          </ac:inkMkLst>
        </pc:inkChg>
        <pc:inkChg chg="add">
          <ac:chgData name="Ann Igolkina" userId="4d1b5d7ddf2bbc78" providerId="LiveId" clId="{9BA1C2E2-C1C6-0E41-8DB5-E37CFFBFF203}" dt="2023-09-20T14:56:32.962" v="1036" actId="9405"/>
          <ac:inkMkLst>
            <pc:docMk/>
            <pc:sldMk cId="2173907528" sldId="257"/>
            <ac:inkMk id="9" creationId="{63E6E49F-585D-DF6A-1465-C9E9E2A5D681}"/>
          </ac:inkMkLst>
        </pc:inkChg>
        <pc:inkChg chg="add mod">
          <ac:chgData name="Ann Igolkina" userId="4d1b5d7ddf2bbc78" providerId="LiveId" clId="{9BA1C2E2-C1C6-0E41-8DB5-E37CFFBFF203}" dt="2023-09-20T15:01:33.380" v="1043"/>
          <ac:inkMkLst>
            <pc:docMk/>
            <pc:sldMk cId="2173907528" sldId="257"/>
            <ac:inkMk id="10" creationId="{431736B7-79F1-216A-AB82-62FEEAC186B7}"/>
          </ac:inkMkLst>
        </pc:inkChg>
        <pc:inkChg chg="add mod">
          <ac:chgData name="Ann Igolkina" userId="4d1b5d7ddf2bbc78" providerId="LiveId" clId="{9BA1C2E2-C1C6-0E41-8DB5-E37CFFBFF203}" dt="2023-09-20T15:01:33.380" v="1043"/>
          <ac:inkMkLst>
            <pc:docMk/>
            <pc:sldMk cId="2173907528" sldId="257"/>
            <ac:inkMk id="12" creationId="{ED8AE3B6-33D8-E6A4-B9CF-E721A47DC4EA}"/>
          </ac:inkMkLst>
        </pc:inkChg>
        <pc:inkChg chg="add mod">
          <ac:chgData name="Ann Igolkina" userId="4d1b5d7ddf2bbc78" providerId="LiveId" clId="{9BA1C2E2-C1C6-0E41-8DB5-E37CFFBFF203}" dt="2023-09-20T15:01:33.380" v="1043"/>
          <ac:inkMkLst>
            <pc:docMk/>
            <pc:sldMk cId="2173907528" sldId="257"/>
            <ac:inkMk id="15" creationId="{4F8C872A-529B-7653-CA97-BB7079A16A77}"/>
          </ac:inkMkLst>
        </pc:inkChg>
        <pc:inkChg chg="add mod">
          <ac:chgData name="Ann Igolkina" userId="4d1b5d7ddf2bbc78" providerId="LiveId" clId="{9BA1C2E2-C1C6-0E41-8DB5-E37CFFBFF203}" dt="2023-09-20T15:01:33.380" v="1043"/>
          <ac:inkMkLst>
            <pc:docMk/>
            <pc:sldMk cId="2173907528" sldId="257"/>
            <ac:inkMk id="17" creationId="{1B16055F-6336-F87A-9B39-F85FF8280078}"/>
          </ac:inkMkLst>
        </pc:inkChg>
        <pc:inkChg chg="add">
          <ac:chgData name="Ann Igolkina" userId="4d1b5d7ddf2bbc78" providerId="LiveId" clId="{9BA1C2E2-C1C6-0E41-8DB5-E37CFFBFF203}" dt="2023-09-20T15:01:53.031" v="1044" actId="9405"/>
          <ac:inkMkLst>
            <pc:docMk/>
            <pc:sldMk cId="2173907528" sldId="257"/>
            <ac:inkMk id="19" creationId="{424939BE-59F8-D5D9-A5FD-8EC87B0CC460}"/>
          </ac:inkMkLst>
        </pc:inkChg>
        <pc:inkChg chg="add mod">
          <ac:chgData name="Ann Igolkina" userId="4d1b5d7ddf2bbc78" providerId="LiveId" clId="{9BA1C2E2-C1C6-0E41-8DB5-E37CFFBFF203}" dt="2023-09-20T15:11:40.112" v="1047"/>
          <ac:inkMkLst>
            <pc:docMk/>
            <pc:sldMk cId="2173907528" sldId="257"/>
            <ac:inkMk id="20" creationId="{02CB39BA-A62E-F5C0-C6BA-CF6C1283BBA3}"/>
          </ac:inkMkLst>
        </pc:inkChg>
        <pc:inkChg chg="add mod">
          <ac:chgData name="Ann Igolkina" userId="4d1b5d7ddf2bbc78" providerId="LiveId" clId="{9BA1C2E2-C1C6-0E41-8DB5-E37CFFBFF203}" dt="2023-09-20T15:11:40.112" v="1047"/>
          <ac:inkMkLst>
            <pc:docMk/>
            <pc:sldMk cId="2173907528" sldId="257"/>
            <ac:inkMk id="21" creationId="{CD743D92-BB8C-72E9-7A23-9686FF632208}"/>
          </ac:inkMkLst>
        </pc:inkChg>
        <pc:inkChg chg="add">
          <ac:chgData name="Ann Igolkina" userId="4d1b5d7ddf2bbc78" providerId="LiveId" clId="{9BA1C2E2-C1C6-0E41-8DB5-E37CFFBFF203}" dt="2023-09-20T15:11:41.062" v="1048" actId="9405"/>
          <ac:inkMkLst>
            <pc:docMk/>
            <pc:sldMk cId="2173907528" sldId="257"/>
            <ac:inkMk id="23" creationId="{82583154-C4EA-D0E7-89D7-6C13D78088A5}"/>
          </ac:inkMkLst>
        </pc:inkChg>
      </pc:sldChg>
      <pc:sldChg chg="new del">
        <pc:chgData name="Ann Igolkina" userId="4d1b5d7ddf2bbc78" providerId="LiveId" clId="{9BA1C2E2-C1C6-0E41-8DB5-E37CFFBFF203}" dt="2023-09-04T08:50:38.350" v="61" actId="680"/>
        <pc:sldMkLst>
          <pc:docMk/>
          <pc:sldMk cId="3162807807" sldId="258"/>
        </pc:sldMkLst>
      </pc:sldChg>
      <pc:sldChg chg="addSp delSp modSp new mod ord">
        <pc:chgData name="Ann Igolkina" userId="4d1b5d7ddf2bbc78" providerId="LiveId" clId="{9BA1C2E2-C1C6-0E41-8DB5-E37CFFBFF203}" dt="2023-11-15T12:52:32.547" v="1697" actId="164"/>
        <pc:sldMkLst>
          <pc:docMk/>
          <pc:sldMk cId="3329085091" sldId="258"/>
        </pc:sldMkLst>
        <pc:spChg chg="add del mod">
          <ac:chgData name="Ann Igolkina" userId="4d1b5d7ddf2bbc78" providerId="LiveId" clId="{9BA1C2E2-C1C6-0E41-8DB5-E37CFFBFF203}" dt="2023-09-18T15:02:54.180" v="713" actId="478"/>
          <ac:spMkLst>
            <pc:docMk/>
            <pc:sldMk cId="3329085091" sldId="258"/>
            <ac:spMk id="2" creationId="{75998935-6326-9863-7AC2-C28A3705A13C}"/>
          </ac:spMkLst>
        </pc:spChg>
        <pc:spChg chg="add mod">
          <ac:chgData name="Ann Igolkina" userId="4d1b5d7ddf2bbc78" providerId="LiveId" clId="{9BA1C2E2-C1C6-0E41-8DB5-E37CFFBFF203}" dt="2023-10-04T11:03:38.013" v="1587" actId="113"/>
          <ac:spMkLst>
            <pc:docMk/>
            <pc:sldMk cId="3329085091" sldId="258"/>
            <ac:spMk id="2" creationId="{9CE328B0-94CB-2A7C-11DF-B02A8801D0CA}"/>
          </ac:spMkLst>
        </pc:spChg>
        <pc:spChg chg="add mod">
          <ac:chgData name="Ann Igolkina" userId="4d1b5d7ddf2bbc78" providerId="LiveId" clId="{9BA1C2E2-C1C6-0E41-8DB5-E37CFFBFF203}" dt="2023-09-18T19:32:42.067" v="797" actId="1076"/>
          <ac:spMkLst>
            <pc:docMk/>
            <pc:sldMk cId="3329085091" sldId="258"/>
            <ac:spMk id="3" creationId="{5667FA5E-8E58-C325-2ECD-D32982A22052}"/>
          </ac:spMkLst>
        </pc:spChg>
        <pc:spChg chg="add mod">
          <ac:chgData name="Ann Igolkina" userId="4d1b5d7ddf2bbc78" providerId="LiveId" clId="{9BA1C2E2-C1C6-0E41-8DB5-E37CFFBFF203}" dt="2023-10-04T11:03:38.013" v="1587" actId="113"/>
          <ac:spMkLst>
            <pc:docMk/>
            <pc:sldMk cId="3329085091" sldId="258"/>
            <ac:spMk id="5" creationId="{AC01D5F3-DD32-B68C-CF19-CFEA18D38D67}"/>
          </ac:spMkLst>
        </pc:spChg>
        <pc:spChg chg="add mod">
          <ac:chgData name="Ann Igolkina" userId="4d1b5d7ddf2bbc78" providerId="LiveId" clId="{9BA1C2E2-C1C6-0E41-8DB5-E37CFFBFF203}" dt="2023-10-04T11:03:45.434" v="1590" actId="1037"/>
          <ac:spMkLst>
            <pc:docMk/>
            <pc:sldMk cId="3329085091" sldId="258"/>
            <ac:spMk id="6" creationId="{6178E5C0-60DE-8A74-9037-E6CC8D60F169}"/>
          </ac:spMkLst>
        </pc:spChg>
        <pc:spChg chg="add mod">
          <ac:chgData name="Ann Igolkina" userId="4d1b5d7ddf2bbc78" providerId="LiveId" clId="{9BA1C2E2-C1C6-0E41-8DB5-E37CFFBFF203}" dt="2023-10-04T11:03:45.434" v="1590" actId="1037"/>
          <ac:spMkLst>
            <pc:docMk/>
            <pc:sldMk cId="3329085091" sldId="258"/>
            <ac:spMk id="7" creationId="{E92FBE56-7BFB-959D-0CB6-C99AC56EDD30}"/>
          </ac:spMkLst>
        </pc:spChg>
        <pc:spChg chg="add mod">
          <ac:chgData name="Ann Igolkina" userId="4d1b5d7ddf2bbc78" providerId="LiveId" clId="{9BA1C2E2-C1C6-0E41-8DB5-E37CFFBFF203}" dt="2023-10-04T11:03:38.013" v="1587" actId="113"/>
          <ac:spMkLst>
            <pc:docMk/>
            <pc:sldMk cId="3329085091" sldId="258"/>
            <ac:spMk id="8" creationId="{1A82668B-2FEF-CF01-C6AB-FE565F5A2B17}"/>
          </ac:spMkLst>
        </pc:spChg>
        <pc:spChg chg="add mod">
          <ac:chgData name="Ann Igolkina" userId="4d1b5d7ddf2bbc78" providerId="LiveId" clId="{9BA1C2E2-C1C6-0E41-8DB5-E37CFFBFF203}" dt="2023-10-04T11:03:38.013" v="1587" actId="113"/>
          <ac:spMkLst>
            <pc:docMk/>
            <pc:sldMk cId="3329085091" sldId="258"/>
            <ac:spMk id="9" creationId="{96D1B84B-823B-553C-BBAA-24D69D5D82E8}"/>
          </ac:spMkLst>
        </pc:spChg>
        <pc:spChg chg="add del mod">
          <ac:chgData name="Ann Igolkina" userId="4d1b5d7ddf2bbc78" providerId="LiveId" clId="{9BA1C2E2-C1C6-0E41-8DB5-E37CFFBFF203}" dt="2023-09-27T14:17:01.278" v="1299" actId="478"/>
          <ac:spMkLst>
            <pc:docMk/>
            <pc:sldMk cId="3329085091" sldId="258"/>
            <ac:spMk id="11" creationId="{6CA8330B-73C1-09C3-7D7A-803EE5663FB5}"/>
          </ac:spMkLst>
        </pc:spChg>
        <pc:spChg chg="add mod">
          <ac:chgData name="Ann Igolkina" userId="4d1b5d7ddf2bbc78" providerId="LiveId" clId="{9BA1C2E2-C1C6-0E41-8DB5-E37CFFBFF203}" dt="2023-10-04T11:03:38.013" v="1587" actId="113"/>
          <ac:spMkLst>
            <pc:docMk/>
            <pc:sldMk cId="3329085091" sldId="258"/>
            <ac:spMk id="11" creationId="{6FF95F8F-DC82-3C54-6577-7D0F4FBAF470}"/>
          </ac:spMkLst>
        </pc:spChg>
        <pc:spChg chg="add mod">
          <ac:chgData name="Ann Igolkina" userId="4d1b5d7ddf2bbc78" providerId="LiveId" clId="{9BA1C2E2-C1C6-0E41-8DB5-E37CFFBFF203}" dt="2023-09-27T14:47:57.839" v="1390" actId="1076"/>
          <ac:spMkLst>
            <pc:docMk/>
            <pc:sldMk cId="3329085091" sldId="258"/>
            <ac:spMk id="13" creationId="{3A8FB6CF-F116-441B-16DB-27CA48F82EDC}"/>
          </ac:spMkLst>
        </pc:spChg>
        <pc:spChg chg="add mod">
          <ac:chgData name="Ann Igolkina" userId="4d1b5d7ddf2bbc78" providerId="LiveId" clId="{9BA1C2E2-C1C6-0E41-8DB5-E37CFFBFF203}" dt="2023-10-04T14:07:50.577" v="1659" actId="20577"/>
          <ac:spMkLst>
            <pc:docMk/>
            <pc:sldMk cId="3329085091" sldId="258"/>
            <ac:spMk id="14" creationId="{76B10504-5023-EA10-B636-01AAD29CCBA8}"/>
          </ac:spMkLst>
        </pc:spChg>
        <pc:spChg chg="add del mod">
          <ac:chgData name="Ann Igolkina" userId="4d1b5d7ddf2bbc78" providerId="LiveId" clId="{9BA1C2E2-C1C6-0E41-8DB5-E37CFFBFF203}" dt="2023-09-27T14:17:01.278" v="1299" actId="478"/>
          <ac:spMkLst>
            <pc:docMk/>
            <pc:sldMk cId="3329085091" sldId="258"/>
            <ac:spMk id="20" creationId="{D3D538E0-39B6-CBFE-6983-0D8C7350F027}"/>
          </ac:spMkLst>
        </pc:spChg>
        <pc:spChg chg="add del mod">
          <ac:chgData name="Ann Igolkina" userId="4d1b5d7ddf2bbc78" providerId="LiveId" clId="{9BA1C2E2-C1C6-0E41-8DB5-E37CFFBFF203}" dt="2023-09-18T14:20:15.388" v="656" actId="478"/>
          <ac:spMkLst>
            <pc:docMk/>
            <pc:sldMk cId="3329085091" sldId="258"/>
            <ac:spMk id="50" creationId="{313F7F50-87C2-CF68-C3E2-79F1053F8360}"/>
          </ac:spMkLst>
        </pc:spChg>
        <pc:spChg chg="add del mod">
          <ac:chgData name="Ann Igolkina" userId="4d1b5d7ddf2bbc78" providerId="LiveId" clId="{9BA1C2E2-C1C6-0E41-8DB5-E37CFFBFF203}" dt="2023-09-04T14:07:22.360" v="561" actId="478"/>
          <ac:spMkLst>
            <pc:docMk/>
            <pc:sldMk cId="3329085091" sldId="258"/>
            <ac:spMk id="51" creationId="{629575FA-51B0-3528-7FC9-4E66348587D3}"/>
          </ac:spMkLst>
        </pc:spChg>
        <pc:spChg chg="add del mod">
          <ac:chgData name="Ann Igolkina" userId="4d1b5d7ddf2bbc78" providerId="LiveId" clId="{9BA1C2E2-C1C6-0E41-8DB5-E37CFFBFF203}" dt="2023-09-27T14:17:01.278" v="1299" actId="478"/>
          <ac:spMkLst>
            <pc:docMk/>
            <pc:sldMk cId="3329085091" sldId="258"/>
            <ac:spMk id="51" creationId="{F6281AB6-A030-B5E5-ABDD-F9653384B2B6}"/>
          </ac:spMkLst>
        </pc:spChg>
        <pc:spChg chg="add del mod">
          <ac:chgData name="Ann Igolkina" userId="4d1b5d7ddf2bbc78" providerId="LiveId" clId="{9BA1C2E2-C1C6-0E41-8DB5-E37CFFBFF203}" dt="2023-09-04T14:31:22.584" v="569" actId="478"/>
          <ac:spMkLst>
            <pc:docMk/>
            <pc:sldMk cId="3329085091" sldId="258"/>
            <ac:spMk id="52" creationId="{25DBDF68-151D-AA0F-0B1E-53427DD81DE3}"/>
          </ac:spMkLst>
        </pc:spChg>
        <pc:spChg chg="add mod">
          <ac:chgData name="Ann Igolkina" userId="4d1b5d7ddf2bbc78" providerId="LiveId" clId="{9BA1C2E2-C1C6-0E41-8DB5-E37CFFBFF203}" dt="2023-09-27T20:12:38.761" v="1526" actId="1076"/>
          <ac:spMkLst>
            <pc:docMk/>
            <pc:sldMk cId="3329085091" sldId="258"/>
            <ac:spMk id="56" creationId="{17245DCB-D3C4-FEBC-DC56-04FBD08E9C78}"/>
          </ac:spMkLst>
        </pc:spChg>
        <pc:spChg chg="add del mod">
          <ac:chgData name="Ann Igolkina" userId="4d1b5d7ddf2bbc78" providerId="LiveId" clId="{9BA1C2E2-C1C6-0E41-8DB5-E37CFFBFF203}" dt="2023-09-27T14:17:01.278" v="1299" actId="478"/>
          <ac:spMkLst>
            <pc:docMk/>
            <pc:sldMk cId="3329085091" sldId="258"/>
            <ac:spMk id="59" creationId="{45E7C264-F129-49CC-C85C-6F601F761F5D}"/>
          </ac:spMkLst>
        </pc:spChg>
        <pc:grpChg chg="del mod">
          <ac:chgData name="Ann Igolkina" userId="4d1b5d7ddf2bbc78" providerId="LiveId" clId="{9BA1C2E2-C1C6-0E41-8DB5-E37CFFBFF203}" dt="2023-09-19T07:21:12.774" v="852"/>
          <ac:grpSpMkLst>
            <pc:docMk/>
            <pc:sldMk cId="3329085091" sldId="258"/>
            <ac:grpSpMk id="6" creationId="{F2F5D87A-FC58-1B2D-4EE5-31CF6C008BF1}"/>
          </ac:grpSpMkLst>
        </pc:grpChg>
        <pc:grpChg chg="add del mod">
          <ac:chgData name="Ann Igolkina" userId="4d1b5d7ddf2bbc78" providerId="LiveId" clId="{9BA1C2E2-C1C6-0E41-8DB5-E37CFFBFF203}" dt="2023-09-26T07:21:11.435" v="1123"/>
          <ac:grpSpMkLst>
            <pc:docMk/>
            <pc:sldMk cId="3329085091" sldId="258"/>
            <ac:grpSpMk id="6" creationId="{F7A045E1-9A31-A24C-D3CD-2D706D0E15CC}"/>
          </ac:grpSpMkLst>
        </pc:grpChg>
        <pc:grpChg chg="mod">
          <ac:chgData name="Ann Igolkina" userId="4d1b5d7ddf2bbc78" providerId="LiveId" clId="{9BA1C2E2-C1C6-0E41-8DB5-E37CFFBFF203}" dt="2023-09-26T07:21:11.006" v="1121"/>
          <ac:grpSpMkLst>
            <pc:docMk/>
            <pc:sldMk cId="3329085091" sldId="258"/>
            <ac:grpSpMk id="8" creationId="{5D41B537-6349-C803-55A2-6AE1F25E1C29}"/>
          </ac:grpSpMkLst>
        </pc:grpChg>
        <pc:grpChg chg="del mod">
          <ac:chgData name="Ann Igolkina" userId="4d1b5d7ddf2bbc78" providerId="LiveId" clId="{9BA1C2E2-C1C6-0E41-8DB5-E37CFFBFF203}" dt="2023-09-19T07:21:14.265" v="854"/>
          <ac:grpSpMkLst>
            <pc:docMk/>
            <pc:sldMk cId="3329085091" sldId="258"/>
            <ac:grpSpMk id="8" creationId="{61640A2C-07A9-AF67-FD31-5F3914DE30B3}"/>
          </ac:grpSpMkLst>
        </pc:grpChg>
        <pc:grpChg chg="add del mod">
          <ac:chgData name="Ann Igolkina" userId="4d1b5d7ddf2bbc78" providerId="LiveId" clId="{9BA1C2E2-C1C6-0E41-8DB5-E37CFFBFF203}" dt="2023-09-26T12:16:27.711" v="1241"/>
          <ac:grpSpMkLst>
            <pc:docMk/>
            <pc:sldMk cId="3329085091" sldId="258"/>
            <ac:grpSpMk id="8" creationId="{D916BE0A-606D-5D47-7F5B-0CBCEF5F155C}"/>
          </ac:grpSpMkLst>
        </pc:grpChg>
        <pc:grpChg chg="del mod">
          <ac:chgData name="Ann Igolkina" userId="4d1b5d7ddf2bbc78" providerId="LiveId" clId="{9BA1C2E2-C1C6-0E41-8DB5-E37CFFBFF203}" dt="2023-09-19T09:07:49.022" v="970" actId="478"/>
          <ac:grpSpMkLst>
            <pc:docMk/>
            <pc:sldMk cId="3329085091" sldId="258"/>
            <ac:grpSpMk id="11" creationId="{94276F6F-31CA-6CBB-FB81-CB399AA9B214}"/>
          </ac:grpSpMkLst>
        </pc:grpChg>
        <pc:grpChg chg="add">
          <ac:chgData name="Ann Igolkina" userId="4d1b5d7ddf2bbc78" providerId="LiveId" clId="{9BA1C2E2-C1C6-0E41-8DB5-E37CFFBFF203}" dt="2023-11-15T12:52:32.547" v="1697" actId="164"/>
          <ac:grpSpMkLst>
            <pc:docMk/>
            <pc:sldMk cId="3329085091" sldId="258"/>
            <ac:grpSpMk id="16" creationId="{2204D083-0DD3-D69D-1A30-B0A77DD9F296}"/>
          </ac:grpSpMkLst>
        </pc:grpChg>
        <pc:grpChg chg="del mod">
          <ac:chgData name="Ann Igolkina" userId="4d1b5d7ddf2bbc78" providerId="LiveId" clId="{9BA1C2E2-C1C6-0E41-8DB5-E37CFFBFF203}" dt="2023-09-26T07:25:13.835" v="1203"/>
          <ac:grpSpMkLst>
            <pc:docMk/>
            <pc:sldMk cId="3329085091" sldId="258"/>
            <ac:grpSpMk id="23" creationId="{3C73F682-DF62-EC7F-CEB2-0A20A3CC6D2D}"/>
          </ac:grpSpMkLst>
        </pc:grpChg>
        <pc:grpChg chg="del mod">
          <ac:chgData name="Ann Igolkina" userId="4d1b5d7ddf2bbc78" providerId="LiveId" clId="{9BA1C2E2-C1C6-0E41-8DB5-E37CFFBFF203}" dt="2023-09-26T07:25:13.835" v="1203"/>
          <ac:grpSpMkLst>
            <pc:docMk/>
            <pc:sldMk cId="3329085091" sldId="258"/>
            <ac:grpSpMk id="26" creationId="{863BB7F0-89CC-63E6-2560-EC8F7D22AE16}"/>
          </ac:grpSpMkLst>
        </pc:grpChg>
        <pc:grpChg chg="add del mod">
          <ac:chgData name="Ann Igolkina" userId="4d1b5d7ddf2bbc78" providerId="LiveId" clId="{9BA1C2E2-C1C6-0E41-8DB5-E37CFFBFF203}" dt="2023-09-26T12:16:27.587" v="1239"/>
          <ac:grpSpMkLst>
            <pc:docMk/>
            <pc:sldMk cId="3329085091" sldId="258"/>
            <ac:grpSpMk id="26" creationId="{CB3769CF-681E-C427-8C8A-5F646432DAC1}"/>
          </ac:grpSpMkLst>
        </pc:grpChg>
        <pc:grpChg chg="del mod">
          <ac:chgData name="Ann Igolkina" userId="4d1b5d7ddf2bbc78" providerId="LiveId" clId="{9BA1C2E2-C1C6-0E41-8DB5-E37CFFBFF203}" dt="2023-09-26T07:25:13.835" v="1203"/>
          <ac:grpSpMkLst>
            <pc:docMk/>
            <pc:sldMk cId="3329085091" sldId="258"/>
            <ac:grpSpMk id="29" creationId="{E24F0D03-F074-3EFE-4F30-D371C2F1FAD7}"/>
          </ac:grpSpMkLst>
        </pc:grpChg>
        <pc:grpChg chg="del mod">
          <ac:chgData name="Ann Igolkina" userId="4d1b5d7ddf2bbc78" providerId="LiveId" clId="{9BA1C2E2-C1C6-0E41-8DB5-E37CFFBFF203}" dt="2023-09-26T07:28:09.900" v="1217"/>
          <ac:grpSpMkLst>
            <pc:docMk/>
            <pc:sldMk cId="3329085091" sldId="258"/>
            <ac:grpSpMk id="31" creationId="{14FC7625-1CEE-D992-1C07-1E998FCB33DE}"/>
          </ac:grpSpMkLst>
        </pc:grpChg>
        <pc:grpChg chg="mod">
          <ac:chgData name="Ann Igolkina" userId="4d1b5d7ddf2bbc78" providerId="LiveId" clId="{9BA1C2E2-C1C6-0E41-8DB5-E37CFFBFF203}" dt="2023-09-26T12:16:27.036" v="1237"/>
          <ac:grpSpMkLst>
            <pc:docMk/>
            <pc:sldMk cId="3329085091" sldId="258"/>
            <ac:grpSpMk id="31" creationId="{D3E82D36-7422-7B92-9D0F-6AD642319FF7}"/>
          </ac:grpSpMkLst>
        </pc:grpChg>
        <pc:grpChg chg="del mod">
          <ac:chgData name="Ann Igolkina" userId="4d1b5d7ddf2bbc78" providerId="LiveId" clId="{9BA1C2E2-C1C6-0E41-8DB5-E37CFFBFF203}" dt="2023-09-26T07:28:09.900" v="1217"/>
          <ac:grpSpMkLst>
            <pc:docMk/>
            <pc:sldMk cId="3329085091" sldId="258"/>
            <ac:grpSpMk id="36" creationId="{866EAEF2-C590-67D2-7848-BF95DC34A652}"/>
          </ac:grpSpMkLst>
        </pc:grpChg>
        <pc:grpChg chg="del mod">
          <ac:chgData name="Ann Igolkina" userId="4d1b5d7ddf2bbc78" providerId="LiveId" clId="{9BA1C2E2-C1C6-0E41-8DB5-E37CFFBFF203}" dt="2023-09-26T07:28:09.900" v="1217"/>
          <ac:grpSpMkLst>
            <pc:docMk/>
            <pc:sldMk cId="3329085091" sldId="258"/>
            <ac:grpSpMk id="39" creationId="{1A39151C-A36E-FAE0-8574-35BCED8F8523}"/>
          </ac:grpSpMkLst>
        </pc:grpChg>
        <pc:grpChg chg="del mod">
          <ac:chgData name="Ann Igolkina" userId="4d1b5d7ddf2bbc78" providerId="LiveId" clId="{9BA1C2E2-C1C6-0E41-8DB5-E37CFFBFF203}" dt="2023-09-27T14:17:01.278" v="1299" actId="478"/>
          <ac:grpSpMkLst>
            <pc:docMk/>
            <pc:sldMk cId="3329085091" sldId="258"/>
            <ac:grpSpMk id="47" creationId="{6C127903-5B03-92DE-2476-5C799082BCC5}"/>
          </ac:grpSpMkLst>
        </pc:grpChg>
        <pc:grpChg chg="mod">
          <ac:chgData name="Ann Igolkina" userId="4d1b5d7ddf2bbc78" providerId="LiveId" clId="{9BA1C2E2-C1C6-0E41-8DB5-E37CFFBFF203}" dt="2023-09-26T12:16:26.570" v="1233"/>
          <ac:grpSpMkLst>
            <pc:docMk/>
            <pc:sldMk cId="3329085091" sldId="258"/>
            <ac:grpSpMk id="50" creationId="{F67AD6E6-F709-D676-F456-29066B7C62BF}"/>
          </ac:grpSpMkLst>
        </pc:grpChg>
        <pc:grpChg chg="add del mod">
          <ac:chgData name="Ann Igolkina" userId="4d1b5d7ddf2bbc78" providerId="LiveId" clId="{9BA1C2E2-C1C6-0E41-8DB5-E37CFFBFF203}" dt="2023-09-26T12:17:49.996" v="1264"/>
          <ac:grpSpMkLst>
            <pc:docMk/>
            <pc:sldMk cId="3329085091" sldId="258"/>
            <ac:grpSpMk id="56" creationId="{206099CA-D01A-7FFC-1D52-659A94F0576A}"/>
          </ac:grpSpMkLst>
        </pc:grpChg>
        <pc:grpChg chg="mod">
          <ac:chgData name="Ann Igolkina" userId="4d1b5d7ddf2bbc78" providerId="LiveId" clId="{9BA1C2E2-C1C6-0E41-8DB5-E37CFFBFF203}" dt="2023-09-26T12:17:49.895" v="1262"/>
          <ac:grpSpMkLst>
            <pc:docMk/>
            <pc:sldMk cId="3329085091" sldId="258"/>
            <ac:grpSpMk id="58" creationId="{4DEAAD9C-3A4E-4C92-E3E3-DE63BFD4D11A}"/>
          </ac:grpSpMkLst>
        </pc:grpChg>
        <pc:grpChg chg="del mod">
          <ac:chgData name="Ann Igolkina" userId="4d1b5d7ddf2bbc78" providerId="LiveId" clId="{9BA1C2E2-C1C6-0E41-8DB5-E37CFFBFF203}" dt="2023-09-19T08:52:32.897" v="916" actId="478"/>
          <ac:grpSpMkLst>
            <pc:docMk/>
            <pc:sldMk cId="3329085091" sldId="258"/>
            <ac:grpSpMk id="58" creationId="{9945CC1D-8002-CD5D-FE61-24E1FBE8DCE1}"/>
          </ac:grpSpMkLst>
        </pc:grpChg>
        <pc:grpChg chg="del mod">
          <ac:chgData name="Ann Igolkina" userId="4d1b5d7ddf2bbc78" providerId="LiveId" clId="{9BA1C2E2-C1C6-0E41-8DB5-E37CFFBFF203}" dt="2023-09-19T08:56:17.174" v="937" actId="478"/>
          <ac:grpSpMkLst>
            <pc:docMk/>
            <pc:sldMk cId="3329085091" sldId="258"/>
            <ac:grpSpMk id="62" creationId="{6761F78B-A630-F3A5-4415-BE8767B7BCFA}"/>
          </ac:grpSpMkLst>
        </pc:grpChg>
        <pc:grpChg chg="del mod">
          <ac:chgData name="Ann Igolkina" userId="4d1b5d7ddf2bbc78" providerId="LiveId" clId="{9BA1C2E2-C1C6-0E41-8DB5-E37CFFBFF203}" dt="2023-09-19T08:56:17.174" v="937" actId="478"/>
          <ac:grpSpMkLst>
            <pc:docMk/>
            <pc:sldMk cId="3329085091" sldId="258"/>
            <ac:grpSpMk id="65" creationId="{22D05A95-2947-D343-8F0E-A2F60FED2C88}"/>
          </ac:grpSpMkLst>
        </pc:grpChg>
        <pc:grpChg chg="del mod">
          <ac:chgData name="Ann Igolkina" userId="4d1b5d7ddf2bbc78" providerId="LiveId" clId="{9BA1C2E2-C1C6-0E41-8DB5-E37CFFBFF203}" dt="2023-09-19T08:56:17.174" v="937" actId="478"/>
          <ac:grpSpMkLst>
            <pc:docMk/>
            <pc:sldMk cId="3329085091" sldId="258"/>
            <ac:grpSpMk id="71" creationId="{BC4E110C-4E5B-71D6-5C46-4BDD434E6B42}"/>
          </ac:grpSpMkLst>
        </pc:grpChg>
        <pc:grpChg chg="del mod">
          <ac:chgData name="Ann Igolkina" userId="4d1b5d7ddf2bbc78" providerId="LiveId" clId="{9BA1C2E2-C1C6-0E41-8DB5-E37CFFBFF203}" dt="2023-09-19T08:52:05.956" v="913" actId="478"/>
          <ac:grpSpMkLst>
            <pc:docMk/>
            <pc:sldMk cId="3329085091" sldId="258"/>
            <ac:grpSpMk id="77" creationId="{175A8172-1689-9538-BA0F-159A90B35B8F}"/>
          </ac:grpSpMkLst>
        </pc:grpChg>
        <pc:picChg chg="add del mod">
          <ac:chgData name="Ann Igolkina" userId="4d1b5d7ddf2bbc78" providerId="LiveId" clId="{9BA1C2E2-C1C6-0E41-8DB5-E37CFFBFF203}" dt="2023-09-04T09:05:32.322" v="69" actId="478"/>
          <ac:picMkLst>
            <pc:docMk/>
            <pc:sldMk cId="3329085091" sldId="258"/>
            <ac:picMk id="2" creationId="{7986816A-D810-6545-4EBB-BC684A66674F}"/>
          </ac:picMkLst>
        </pc:picChg>
        <pc:picChg chg="add mod">
          <ac:chgData name="Ann Igolkina" userId="4d1b5d7ddf2bbc78" providerId="LiveId" clId="{9BA1C2E2-C1C6-0E41-8DB5-E37CFFBFF203}" dt="2023-09-18T18:33:08.538" v="714" actId="2085"/>
          <ac:picMkLst>
            <pc:docMk/>
            <pc:sldMk cId="3329085091" sldId="258"/>
            <ac:picMk id="4" creationId="{53292D80-91CC-BB13-27C4-3BD420ABBA19}"/>
          </ac:picMkLst>
        </pc:picChg>
        <pc:picChg chg="add del mod">
          <ac:chgData name="Ann Igolkina" userId="4d1b5d7ddf2bbc78" providerId="LiveId" clId="{9BA1C2E2-C1C6-0E41-8DB5-E37CFFBFF203}" dt="2023-09-18T14:17:01.054" v="626" actId="21"/>
          <ac:picMkLst>
            <pc:docMk/>
            <pc:sldMk cId="3329085091" sldId="258"/>
            <ac:picMk id="6" creationId="{CEE4C797-457A-0919-F231-C10F8BCE22CB}"/>
          </ac:picMkLst>
        </pc:picChg>
        <pc:picChg chg="add del mod">
          <ac:chgData name="Ann Igolkina" userId="4d1b5d7ddf2bbc78" providerId="LiveId" clId="{9BA1C2E2-C1C6-0E41-8DB5-E37CFFBFF203}" dt="2023-09-04T09:10:28.138" v="72" actId="21"/>
          <ac:picMkLst>
            <pc:docMk/>
            <pc:sldMk cId="3329085091" sldId="258"/>
            <ac:picMk id="6" creationId="{F1E3258E-C967-5766-5978-1EF9A6A787FD}"/>
          </ac:picMkLst>
        </pc:picChg>
        <pc:picChg chg="add del mod">
          <ac:chgData name="Ann Igolkina" userId="4d1b5d7ddf2bbc78" providerId="LiveId" clId="{9BA1C2E2-C1C6-0E41-8DB5-E37CFFBFF203}" dt="2023-09-27T14:16:56.803" v="1297" actId="478"/>
          <ac:picMkLst>
            <pc:docMk/>
            <pc:sldMk cId="3329085091" sldId="258"/>
            <ac:picMk id="7" creationId="{926BE77B-C4E1-BC02-6A1A-15A0AC2A8D8A}"/>
          </ac:picMkLst>
        </pc:picChg>
        <pc:picChg chg="add del mod">
          <ac:chgData name="Ann Igolkina" userId="4d1b5d7ddf2bbc78" providerId="LiveId" clId="{9BA1C2E2-C1C6-0E41-8DB5-E37CFFBFF203}" dt="2023-09-18T14:22:38.017" v="660" actId="478"/>
          <ac:picMkLst>
            <pc:docMk/>
            <pc:sldMk cId="3329085091" sldId="258"/>
            <ac:picMk id="8" creationId="{45FBAD51-9BCA-CCC5-3B06-B96ACFCB75C7}"/>
          </ac:picMkLst>
        </pc:picChg>
        <pc:picChg chg="add del mod">
          <ac:chgData name="Ann Igolkina" userId="4d1b5d7ddf2bbc78" providerId="LiveId" clId="{9BA1C2E2-C1C6-0E41-8DB5-E37CFFBFF203}" dt="2023-09-04T09:17:53.171" v="90" actId="478"/>
          <ac:picMkLst>
            <pc:docMk/>
            <pc:sldMk cId="3329085091" sldId="258"/>
            <ac:picMk id="8" creationId="{6A15549A-F4F5-0601-240A-E25F412AF9AC}"/>
          </ac:picMkLst>
        </pc:picChg>
        <pc:picChg chg="add mod">
          <ac:chgData name="Ann Igolkina" userId="4d1b5d7ddf2bbc78" providerId="LiveId" clId="{9BA1C2E2-C1C6-0E41-8DB5-E37CFFBFF203}" dt="2023-09-04T09:17:58.238" v="91" actId="1076"/>
          <ac:picMkLst>
            <pc:docMk/>
            <pc:sldMk cId="3329085091" sldId="258"/>
            <ac:picMk id="10" creationId="{B5A9F227-244D-2BA8-FFE0-CB3BAD449F8A}"/>
          </ac:picMkLst>
        </pc:picChg>
        <pc:picChg chg="add del mod">
          <ac:chgData name="Ann Igolkina" userId="4d1b5d7ddf2bbc78" providerId="LiveId" clId="{9BA1C2E2-C1C6-0E41-8DB5-E37CFFBFF203}" dt="2023-09-18T15:00:45.875" v="703" actId="478"/>
          <ac:picMkLst>
            <pc:docMk/>
            <pc:sldMk cId="3329085091" sldId="258"/>
            <ac:picMk id="11" creationId="{35C34D0A-9A24-55B1-6EC9-473CF0BFCA03}"/>
          </ac:picMkLst>
        </pc:picChg>
        <pc:picChg chg="add del mod">
          <ac:chgData name="Ann Igolkina" userId="4d1b5d7ddf2bbc78" providerId="LiveId" clId="{9BA1C2E2-C1C6-0E41-8DB5-E37CFFBFF203}" dt="2023-09-04T09:23:59.840" v="100" actId="478"/>
          <ac:picMkLst>
            <pc:docMk/>
            <pc:sldMk cId="3329085091" sldId="258"/>
            <ac:picMk id="12" creationId="{C46D4512-53DE-D3E6-9B0E-EB1E4934DD35}"/>
          </ac:picMkLst>
        </pc:picChg>
        <pc:picChg chg="add del mod">
          <ac:chgData name="Ann Igolkina" userId="4d1b5d7ddf2bbc78" providerId="LiveId" clId="{9BA1C2E2-C1C6-0E41-8DB5-E37CFFBFF203}" dt="2023-09-18T14:34:09.012" v="679" actId="478"/>
          <ac:picMkLst>
            <pc:docMk/>
            <pc:sldMk cId="3329085091" sldId="258"/>
            <ac:picMk id="13" creationId="{B501366C-B6E5-35B3-B096-C9757EDCBC55}"/>
          </ac:picMkLst>
        </pc:picChg>
        <pc:picChg chg="add del mod">
          <ac:chgData name="Ann Igolkina" userId="4d1b5d7ddf2bbc78" providerId="LiveId" clId="{9BA1C2E2-C1C6-0E41-8DB5-E37CFFBFF203}" dt="2023-09-04T09:24:53.434" v="103" actId="478"/>
          <ac:picMkLst>
            <pc:docMk/>
            <pc:sldMk cId="3329085091" sldId="258"/>
            <ac:picMk id="14" creationId="{BF753D7E-1F82-B0EF-1CC6-004F12163BED}"/>
          </ac:picMkLst>
        </pc:picChg>
        <pc:picChg chg="add del mod">
          <ac:chgData name="Ann Igolkina" userId="4d1b5d7ddf2bbc78" providerId="LiveId" clId="{9BA1C2E2-C1C6-0E41-8DB5-E37CFFBFF203}" dt="2023-09-18T14:35:01.698" v="685" actId="478"/>
          <ac:picMkLst>
            <pc:docMk/>
            <pc:sldMk cId="3329085091" sldId="258"/>
            <ac:picMk id="15" creationId="{B05A34F4-5283-2A65-0C96-E0A66EAA0DE3}"/>
          </ac:picMkLst>
        </pc:picChg>
        <pc:picChg chg="add mod modCrop">
          <ac:chgData name="Ann Igolkina" userId="4d1b5d7ddf2bbc78" providerId="LiveId" clId="{9BA1C2E2-C1C6-0E41-8DB5-E37CFFBFF203}" dt="2023-09-27T20:10:11.138" v="1510" actId="732"/>
          <ac:picMkLst>
            <pc:docMk/>
            <pc:sldMk cId="3329085091" sldId="258"/>
            <ac:picMk id="15" creationId="{D31E7252-898D-7428-587C-BA7317322818}"/>
          </ac:picMkLst>
        </pc:picChg>
        <pc:picChg chg="add del mod">
          <ac:chgData name="Ann Igolkina" userId="4d1b5d7ddf2bbc78" providerId="LiveId" clId="{9BA1C2E2-C1C6-0E41-8DB5-E37CFFBFF203}" dt="2023-09-04T09:31:30.657" v="118" actId="478"/>
          <ac:picMkLst>
            <pc:docMk/>
            <pc:sldMk cId="3329085091" sldId="258"/>
            <ac:picMk id="16" creationId="{43FEBE1D-A71E-B9BF-78F5-D54D8DE2423B}"/>
          </ac:picMkLst>
        </pc:picChg>
        <pc:picChg chg="add del mod">
          <ac:chgData name="Ann Igolkina" userId="4d1b5d7ddf2bbc78" providerId="LiveId" clId="{9BA1C2E2-C1C6-0E41-8DB5-E37CFFBFF203}" dt="2023-09-18T14:34:53.258" v="682" actId="478"/>
          <ac:picMkLst>
            <pc:docMk/>
            <pc:sldMk cId="3329085091" sldId="258"/>
            <ac:picMk id="17" creationId="{2065579D-D39B-8DEE-3DC6-C2819F98BE53}"/>
          </ac:picMkLst>
        </pc:picChg>
        <pc:picChg chg="add del mod">
          <ac:chgData name="Ann Igolkina" userId="4d1b5d7ddf2bbc78" providerId="LiveId" clId="{9BA1C2E2-C1C6-0E41-8DB5-E37CFFBFF203}" dt="2023-09-19T08:56:46.053" v="942" actId="21"/>
          <ac:picMkLst>
            <pc:docMk/>
            <pc:sldMk cId="3329085091" sldId="258"/>
            <ac:picMk id="17" creationId="{E3B77072-E3DC-BB6F-5A9C-345C2C30B688}"/>
          </ac:picMkLst>
        </pc:picChg>
        <pc:picChg chg="add del mod">
          <ac:chgData name="Ann Igolkina" userId="4d1b5d7ddf2bbc78" providerId="LiveId" clId="{9BA1C2E2-C1C6-0E41-8DB5-E37CFFBFF203}" dt="2023-09-04T09:30:53.658" v="114" actId="478"/>
          <ac:picMkLst>
            <pc:docMk/>
            <pc:sldMk cId="3329085091" sldId="258"/>
            <ac:picMk id="18" creationId="{C5323863-7ED6-C339-0D20-FAA855AF192F}"/>
          </ac:picMkLst>
        </pc:picChg>
        <pc:picChg chg="add del mod">
          <ac:chgData name="Ann Igolkina" userId="4d1b5d7ddf2bbc78" providerId="LiveId" clId="{9BA1C2E2-C1C6-0E41-8DB5-E37CFFBFF203}" dt="2023-09-19T08:51:51.844" v="909" actId="478"/>
          <ac:picMkLst>
            <pc:docMk/>
            <pc:sldMk cId="3329085091" sldId="258"/>
            <ac:picMk id="19" creationId="{14174CC0-6272-B1C8-83F9-52E1C35F40B9}"/>
          </ac:picMkLst>
        </pc:picChg>
        <pc:picChg chg="add del mod">
          <ac:chgData name="Ann Igolkina" userId="4d1b5d7ddf2bbc78" providerId="LiveId" clId="{9BA1C2E2-C1C6-0E41-8DB5-E37CFFBFF203}" dt="2023-09-04T09:30:24.840" v="111" actId="478"/>
          <ac:picMkLst>
            <pc:docMk/>
            <pc:sldMk cId="3329085091" sldId="258"/>
            <ac:picMk id="20" creationId="{45C19894-0CF5-BEF1-269B-E0C02C584CE7}"/>
          </ac:picMkLst>
        </pc:picChg>
        <pc:picChg chg="add del mod">
          <ac:chgData name="Ann Igolkina" userId="4d1b5d7ddf2bbc78" providerId="LiveId" clId="{9BA1C2E2-C1C6-0E41-8DB5-E37CFFBFF203}" dt="2023-09-19T09:07:08.576" v="966" actId="21"/>
          <ac:picMkLst>
            <pc:docMk/>
            <pc:sldMk cId="3329085091" sldId="258"/>
            <ac:picMk id="20" creationId="{B733EAFF-53E2-3C76-78C4-957D60E4642E}"/>
          </ac:picMkLst>
        </pc:picChg>
        <pc:picChg chg="add del mod">
          <ac:chgData name="Ann Igolkina" userId="4d1b5d7ddf2bbc78" providerId="LiveId" clId="{9BA1C2E2-C1C6-0E41-8DB5-E37CFFBFF203}" dt="2023-09-18T15:02:18.353" v="707" actId="478"/>
          <ac:picMkLst>
            <pc:docMk/>
            <pc:sldMk cId="3329085091" sldId="258"/>
            <ac:picMk id="21" creationId="{983E0BEC-1B6A-BD5C-0483-F6EE339E210E}"/>
          </ac:picMkLst>
        </pc:picChg>
        <pc:picChg chg="add del mod">
          <ac:chgData name="Ann Igolkina" userId="4d1b5d7ddf2bbc78" providerId="LiveId" clId="{9BA1C2E2-C1C6-0E41-8DB5-E37CFFBFF203}" dt="2023-09-19T08:59:03.557" v="946" actId="21"/>
          <ac:picMkLst>
            <pc:docMk/>
            <pc:sldMk cId="3329085091" sldId="258"/>
            <ac:picMk id="22" creationId="{4B1D0B3B-2D89-96B6-1054-7AABF1909D39}"/>
          </ac:picMkLst>
        </pc:picChg>
        <pc:picChg chg="add del mod">
          <ac:chgData name="Ann Igolkina" userId="4d1b5d7ddf2bbc78" providerId="LiveId" clId="{9BA1C2E2-C1C6-0E41-8DB5-E37CFFBFF203}" dt="2023-09-04T09:30:23.706" v="110" actId="478"/>
          <ac:picMkLst>
            <pc:docMk/>
            <pc:sldMk cId="3329085091" sldId="258"/>
            <ac:picMk id="22" creationId="{6889687F-5E0D-548A-8B95-67A8BC96CA8B}"/>
          </ac:picMkLst>
        </pc:picChg>
        <pc:picChg chg="add del mod">
          <ac:chgData name="Ann Igolkina" userId="4d1b5d7ddf2bbc78" providerId="LiveId" clId="{9BA1C2E2-C1C6-0E41-8DB5-E37CFFBFF203}" dt="2023-09-18T18:47:43.528" v="717" actId="478"/>
          <ac:picMkLst>
            <pc:docMk/>
            <pc:sldMk cId="3329085091" sldId="258"/>
            <ac:picMk id="23" creationId="{16244958-D32B-1F41-F3FE-B7E1FCC3561E}"/>
          </ac:picMkLst>
        </pc:picChg>
        <pc:picChg chg="add del mod">
          <ac:chgData name="Ann Igolkina" userId="4d1b5d7ddf2bbc78" providerId="LiveId" clId="{9BA1C2E2-C1C6-0E41-8DB5-E37CFFBFF203}" dt="2023-09-19T09:05:32.326" v="958" actId="478"/>
          <ac:picMkLst>
            <pc:docMk/>
            <pc:sldMk cId="3329085091" sldId="258"/>
            <ac:picMk id="23" creationId="{55CF2FC7-011B-1568-61DC-4196E0EC176D}"/>
          </ac:picMkLst>
        </pc:picChg>
        <pc:picChg chg="add del mod">
          <ac:chgData name="Ann Igolkina" userId="4d1b5d7ddf2bbc78" providerId="LiveId" clId="{9BA1C2E2-C1C6-0E41-8DB5-E37CFFBFF203}" dt="2023-09-27T14:44:17.115" v="1316" actId="478"/>
          <ac:picMkLst>
            <pc:docMk/>
            <pc:sldMk cId="3329085091" sldId="258"/>
            <ac:picMk id="23" creationId="{D3791D44-F26D-3BA0-285F-CC167A3F4ADB}"/>
          </ac:picMkLst>
        </pc:picChg>
        <pc:picChg chg="add del mod">
          <ac:chgData name="Ann Igolkina" userId="4d1b5d7ddf2bbc78" providerId="LiveId" clId="{9BA1C2E2-C1C6-0E41-8DB5-E37CFFBFF203}" dt="2023-09-04T09:34:31.026" v="135" actId="478"/>
          <ac:picMkLst>
            <pc:docMk/>
            <pc:sldMk cId="3329085091" sldId="258"/>
            <ac:picMk id="24" creationId="{6B6BDA82-EEE9-4D04-5B8C-D9C430DA7CEE}"/>
          </ac:picMkLst>
        </pc:picChg>
        <pc:picChg chg="add del mod">
          <ac:chgData name="Ann Igolkina" userId="4d1b5d7ddf2bbc78" providerId="LiveId" clId="{9BA1C2E2-C1C6-0E41-8DB5-E37CFFBFF203}" dt="2023-09-19T08:52:30.672" v="915" actId="478"/>
          <ac:picMkLst>
            <pc:docMk/>
            <pc:sldMk cId="3329085091" sldId="258"/>
            <ac:picMk id="25" creationId="{B4F88827-B1C0-6154-3685-2C1542CDE7EF}"/>
          </ac:picMkLst>
        </pc:picChg>
        <pc:picChg chg="add del mod">
          <ac:chgData name="Ann Igolkina" userId="4d1b5d7ddf2bbc78" providerId="LiveId" clId="{9BA1C2E2-C1C6-0E41-8DB5-E37CFFBFF203}" dt="2023-09-04T09:32:06.622" v="122" actId="478"/>
          <ac:picMkLst>
            <pc:docMk/>
            <pc:sldMk cId="3329085091" sldId="258"/>
            <ac:picMk id="26" creationId="{34C56794-99C5-2157-439A-4B7F2DC8C7BB}"/>
          </ac:picMkLst>
        </pc:picChg>
        <pc:picChg chg="add del mod">
          <ac:chgData name="Ann Igolkina" userId="4d1b5d7ddf2bbc78" providerId="LiveId" clId="{9BA1C2E2-C1C6-0E41-8DB5-E37CFFBFF203}" dt="2023-09-19T09:06:50.038" v="964" actId="478"/>
          <ac:picMkLst>
            <pc:docMk/>
            <pc:sldMk cId="3329085091" sldId="258"/>
            <ac:picMk id="26" creationId="{7723229D-1251-1551-F4A6-AA3277E1E862}"/>
          </ac:picMkLst>
        </pc:picChg>
        <pc:picChg chg="add del mod">
          <ac:chgData name="Ann Igolkina" userId="4d1b5d7ddf2bbc78" providerId="LiveId" clId="{9BA1C2E2-C1C6-0E41-8DB5-E37CFFBFF203}" dt="2023-09-04T11:19:07.438" v="189" actId="478"/>
          <ac:picMkLst>
            <pc:docMk/>
            <pc:sldMk cId="3329085091" sldId="258"/>
            <ac:picMk id="28" creationId="{41FE5D96-290E-ED95-9545-D3094AD39E86}"/>
          </ac:picMkLst>
        </pc:picChg>
        <pc:picChg chg="add del mod">
          <ac:chgData name="Ann Igolkina" userId="4d1b5d7ddf2bbc78" providerId="LiveId" clId="{9BA1C2E2-C1C6-0E41-8DB5-E37CFFBFF203}" dt="2023-09-27T14:44:17.115" v="1316" actId="478"/>
          <ac:picMkLst>
            <pc:docMk/>
            <pc:sldMk cId="3329085091" sldId="258"/>
            <ac:picMk id="29" creationId="{90864F04-8C64-91A0-F83A-80A5C06D79F8}"/>
          </ac:picMkLst>
        </pc:picChg>
        <pc:picChg chg="add del mod">
          <ac:chgData name="Ann Igolkina" userId="4d1b5d7ddf2bbc78" providerId="LiveId" clId="{9BA1C2E2-C1C6-0E41-8DB5-E37CFFBFF203}" dt="2023-09-04T09:33:57.970" v="131" actId="478"/>
          <ac:picMkLst>
            <pc:docMk/>
            <pc:sldMk cId="3329085091" sldId="258"/>
            <ac:picMk id="30" creationId="{354A4FDE-730D-FEE1-745F-6D74ECA3BFF5}"/>
          </ac:picMkLst>
        </pc:picChg>
        <pc:picChg chg="add mod">
          <ac:chgData name="Ann Igolkina" userId="4d1b5d7ddf2bbc78" providerId="LiveId" clId="{9BA1C2E2-C1C6-0E41-8DB5-E37CFFBFF203}" dt="2023-09-18T14:24:03.835" v="663" actId="208"/>
          <ac:picMkLst>
            <pc:docMk/>
            <pc:sldMk cId="3329085091" sldId="258"/>
            <ac:picMk id="32" creationId="{DBDC6E48-5BDC-04D6-555B-AA76BFA64679}"/>
          </ac:picMkLst>
        </pc:picChg>
        <pc:picChg chg="add del mod">
          <ac:chgData name="Ann Igolkina" userId="4d1b5d7ddf2bbc78" providerId="LiveId" clId="{9BA1C2E2-C1C6-0E41-8DB5-E37CFFBFF203}" dt="2023-09-04T11:18:07.082" v="180" actId="478"/>
          <ac:picMkLst>
            <pc:docMk/>
            <pc:sldMk cId="3329085091" sldId="258"/>
            <ac:picMk id="34" creationId="{3872B122-9E64-25F8-8A64-C615580CBC54}"/>
          </ac:picMkLst>
        </pc:picChg>
        <pc:picChg chg="add del mod">
          <ac:chgData name="Ann Igolkina" userId="4d1b5d7ddf2bbc78" providerId="LiveId" clId="{9BA1C2E2-C1C6-0E41-8DB5-E37CFFBFF203}" dt="2023-09-04T11:19:05.391" v="187" actId="478"/>
          <ac:picMkLst>
            <pc:docMk/>
            <pc:sldMk cId="3329085091" sldId="258"/>
            <ac:picMk id="36" creationId="{D4D9BC93-AB0A-AB44-F912-615BF3870DC1}"/>
          </ac:picMkLst>
        </pc:picChg>
        <pc:picChg chg="add del mod">
          <ac:chgData name="Ann Igolkina" userId="4d1b5d7ddf2bbc78" providerId="LiveId" clId="{9BA1C2E2-C1C6-0E41-8DB5-E37CFFBFF203}" dt="2023-09-27T14:26:42.341" v="1310" actId="478"/>
          <ac:picMkLst>
            <pc:docMk/>
            <pc:sldMk cId="3329085091" sldId="258"/>
            <ac:picMk id="36" creationId="{E9ABC9D1-68ED-D6F4-078E-6363BBEC5A2F}"/>
          </ac:picMkLst>
        </pc:picChg>
        <pc:picChg chg="add del mod">
          <ac:chgData name="Ann Igolkina" userId="4d1b5d7ddf2bbc78" providerId="LiveId" clId="{9BA1C2E2-C1C6-0E41-8DB5-E37CFFBFF203}" dt="2023-09-04T12:45:43.402" v="491" actId="478"/>
          <ac:picMkLst>
            <pc:docMk/>
            <pc:sldMk cId="3329085091" sldId="258"/>
            <ac:picMk id="38" creationId="{2F664AE6-7071-90E6-6301-735085768CF6}"/>
          </ac:picMkLst>
        </pc:picChg>
        <pc:picChg chg="add del mod">
          <ac:chgData name="Ann Igolkina" userId="4d1b5d7ddf2bbc78" providerId="LiveId" clId="{9BA1C2E2-C1C6-0E41-8DB5-E37CFFBFF203}" dt="2023-09-19T09:50:26.654" v="988" actId="478"/>
          <ac:picMkLst>
            <pc:docMk/>
            <pc:sldMk cId="3329085091" sldId="258"/>
            <ac:picMk id="38" creationId="{671A0A95-8699-CBF4-D50B-C35A3E947586}"/>
          </ac:picMkLst>
        </pc:picChg>
        <pc:picChg chg="add del mod">
          <ac:chgData name="Ann Igolkina" userId="4d1b5d7ddf2bbc78" providerId="LiveId" clId="{9BA1C2E2-C1C6-0E41-8DB5-E37CFFBFF203}" dt="2023-09-19T09:50:24.718" v="987" actId="478"/>
          <ac:picMkLst>
            <pc:docMk/>
            <pc:sldMk cId="3329085091" sldId="258"/>
            <ac:picMk id="39" creationId="{D0D0EB5B-6037-13C1-1716-40736EEDE88E}"/>
          </ac:picMkLst>
        </pc:picChg>
        <pc:picChg chg="add del mod">
          <ac:chgData name="Ann Igolkina" userId="4d1b5d7ddf2bbc78" providerId="LiveId" clId="{9BA1C2E2-C1C6-0E41-8DB5-E37CFFBFF203}" dt="2023-09-04T11:22:35.716" v="192" actId="21"/>
          <ac:picMkLst>
            <pc:docMk/>
            <pc:sldMk cId="3329085091" sldId="258"/>
            <ac:picMk id="40" creationId="{7E6F2ED8-4BFD-E8BA-A5E5-DC1FDE591AC0}"/>
          </ac:picMkLst>
        </pc:picChg>
        <pc:picChg chg="add del mod">
          <ac:chgData name="Ann Igolkina" userId="4d1b5d7ddf2bbc78" providerId="LiveId" clId="{9BA1C2E2-C1C6-0E41-8DB5-E37CFFBFF203}" dt="2023-09-18T19:01:49.271" v="742" actId="478"/>
          <ac:picMkLst>
            <pc:docMk/>
            <pc:sldMk cId="3329085091" sldId="258"/>
            <ac:picMk id="40" creationId="{9E3C7644-170E-3C4A-E052-DD61F874F70E}"/>
          </ac:picMkLst>
        </pc:picChg>
        <pc:picChg chg="add del mod">
          <ac:chgData name="Ann Igolkina" userId="4d1b5d7ddf2bbc78" providerId="LiveId" clId="{9BA1C2E2-C1C6-0E41-8DB5-E37CFFBFF203}" dt="2023-09-19T09:50:47.603" v="992" actId="478"/>
          <ac:picMkLst>
            <pc:docMk/>
            <pc:sldMk cId="3329085091" sldId="258"/>
            <ac:picMk id="41" creationId="{E29BCF03-BB77-FA24-DCC0-9D17D28A1E68}"/>
          </ac:picMkLst>
        </pc:picChg>
        <pc:picChg chg="add del mod">
          <ac:chgData name="Ann Igolkina" userId="4d1b5d7ddf2bbc78" providerId="LiveId" clId="{9BA1C2E2-C1C6-0E41-8DB5-E37CFFBFF203}" dt="2023-09-04T12:36:42.134" v="485" actId="21"/>
          <ac:picMkLst>
            <pc:docMk/>
            <pc:sldMk cId="3329085091" sldId="258"/>
            <ac:picMk id="41" creationId="{E36B9AC3-C273-8521-03AD-B99D8D645CD3}"/>
          </ac:picMkLst>
        </pc:picChg>
        <pc:picChg chg="add del mod">
          <ac:chgData name="Ann Igolkina" userId="4d1b5d7ddf2bbc78" providerId="LiveId" clId="{9BA1C2E2-C1C6-0E41-8DB5-E37CFFBFF203}" dt="2023-09-18T19:04:28.068" v="761" actId="478"/>
          <ac:picMkLst>
            <pc:docMk/>
            <pc:sldMk cId="3329085091" sldId="258"/>
            <ac:picMk id="42" creationId="{653D5226-94A0-4B3D-350D-F62893BE2358}"/>
          </ac:picMkLst>
        </pc:picChg>
        <pc:picChg chg="add del mod">
          <ac:chgData name="Ann Igolkina" userId="4d1b5d7ddf2bbc78" providerId="LiveId" clId="{9BA1C2E2-C1C6-0E41-8DB5-E37CFFBFF203}" dt="2023-09-04T12:36:21.321" v="476" actId="478"/>
          <ac:picMkLst>
            <pc:docMk/>
            <pc:sldMk cId="3329085091" sldId="258"/>
            <ac:picMk id="43" creationId="{08415320-71EC-C12C-4C42-B2FC8306B16B}"/>
          </ac:picMkLst>
        </pc:picChg>
        <pc:picChg chg="add mod">
          <ac:chgData name="Ann Igolkina" userId="4d1b5d7ddf2bbc78" providerId="LiveId" clId="{9BA1C2E2-C1C6-0E41-8DB5-E37CFFBFF203}" dt="2023-10-04T14:20:33.203" v="1662" actId="1076"/>
          <ac:picMkLst>
            <pc:docMk/>
            <pc:sldMk cId="3329085091" sldId="258"/>
            <ac:picMk id="43" creationId="{F69FEBE4-ADFF-E01D-482E-C853F7081EF4}"/>
          </ac:picMkLst>
        </pc:picChg>
        <pc:picChg chg="add del mod">
          <ac:chgData name="Ann Igolkina" userId="4d1b5d7ddf2bbc78" providerId="LiveId" clId="{9BA1C2E2-C1C6-0E41-8DB5-E37CFFBFF203}" dt="2023-09-19T09:51:21.807" v="998" actId="478"/>
          <ac:picMkLst>
            <pc:docMk/>
            <pc:sldMk cId="3329085091" sldId="258"/>
            <ac:picMk id="44" creationId="{437E93E8-0AC0-0798-3FF2-0698930C66D1}"/>
          </ac:picMkLst>
        </pc:picChg>
        <pc:picChg chg="add del mod">
          <ac:chgData name="Ann Igolkina" userId="4d1b5d7ddf2bbc78" providerId="LiveId" clId="{9BA1C2E2-C1C6-0E41-8DB5-E37CFFBFF203}" dt="2023-09-18T19:08:41.244" v="780" actId="21"/>
          <ac:picMkLst>
            <pc:docMk/>
            <pc:sldMk cId="3329085091" sldId="258"/>
            <ac:picMk id="44" creationId="{74763092-2C30-8D07-3237-9DA98D29D984}"/>
          </ac:picMkLst>
        </pc:picChg>
        <pc:picChg chg="add del mod">
          <ac:chgData name="Ann Igolkina" userId="4d1b5d7ddf2bbc78" providerId="LiveId" clId="{9BA1C2E2-C1C6-0E41-8DB5-E37CFFBFF203}" dt="2023-09-18T19:02:43.909" v="749" actId="21"/>
          <ac:picMkLst>
            <pc:docMk/>
            <pc:sldMk cId="3329085091" sldId="258"/>
            <ac:picMk id="45" creationId="{33BCCE85-7CA8-6708-D1F9-F54AD732DCB7}"/>
          </ac:picMkLst>
        </pc:picChg>
        <pc:picChg chg="add del mod">
          <ac:chgData name="Ann Igolkina" userId="4d1b5d7ddf2bbc78" providerId="LiveId" clId="{9BA1C2E2-C1C6-0E41-8DB5-E37CFFBFF203}" dt="2023-09-18T19:08:41.244" v="780" actId="21"/>
          <ac:picMkLst>
            <pc:docMk/>
            <pc:sldMk cId="3329085091" sldId="258"/>
            <ac:picMk id="46" creationId="{8F90F218-6223-6334-7AAD-B706550E3288}"/>
          </ac:picMkLst>
        </pc:picChg>
        <pc:picChg chg="add del mod">
          <ac:chgData name="Ann Igolkina" userId="4d1b5d7ddf2bbc78" providerId="LiveId" clId="{9BA1C2E2-C1C6-0E41-8DB5-E37CFFBFF203}" dt="2023-09-19T09:54:40.358" v="1002" actId="478"/>
          <ac:picMkLst>
            <pc:docMk/>
            <pc:sldMk cId="3329085091" sldId="258"/>
            <ac:picMk id="46" creationId="{CF0FF803-1949-6887-0622-626063EEFB3E}"/>
          </ac:picMkLst>
        </pc:picChg>
        <pc:picChg chg="add del mod">
          <ac:chgData name="Ann Igolkina" userId="4d1b5d7ddf2bbc78" providerId="LiveId" clId="{9BA1C2E2-C1C6-0E41-8DB5-E37CFFBFF203}" dt="2023-09-18T19:08:41.244" v="780" actId="21"/>
          <ac:picMkLst>
            <pc:docMk/>
            <pc:sldMk cId="3329085091" sldId="258"/>
            <ac:picMk id="47" creationId="{2A7F9C4A-68D3-42A2-88C6-48D9C3FBB6A3}"/>
          </ac:picMkLst>
        </pc:picChg>
        <pc:picChg chg="add del mod">
          <ac:chgData name="Ann Igolkina" userId="4d1b5d7ddf2bbc78" providerId="LiveId" clId="{9BA1C2E2-C1C6-0E41-8DB5-E37CFFBFF203}" dt="2023-09-04T12:46:48.811" v="497" actId="478"/>
          <ac:picMkLst>
            <pc:docMk/>
            <pc:sldMk cId="3329085091" sldId="258"/>
            <ac:picMk id="47" creationId="{3C56D794-83CB-7E53-BB27-B6B06D9E4C68}"/>
          </ac:picMkLst>
        </pc:picChg>
        <pc:picChg chg="add del mod">
          <ac:chgData name="Ann Igolkina" userId="4d1b5d7ddf2bbc78" providerId="LiveId" clId="{9BA1C2E2-C1C6-0E41-8DB5-E37CFFBFF203}" dt="2023-09-27T15:29:12.067" v="1392" actId="21"/>
          <ac:picMkLst>
            <pc:docMk/>
            <pc:sldMk cId="3329085091" sldId="258"/>
            <ac:picMk id="48" creationId="{388D706F-2F7E-4CD2-1578-9AE440DB2D5C}"/>
          </ac:picMkLst>
        </pc:picChg>
        <pc:picChg chg="add del mod">
          <ac:chgData name="Ann Igolkina" userId="4d1b5d7ddf2bbc78" providerId="LiveId" clId="{9BA1C2E2-C1C6-0E41-8DB5-E37CFFBFF203}" dt="2023-09-19T10:00:43.805" v="1006" actId="478"/>
          <ac:picMkLst>
            <pc:docMk/>
            <pc:sldMk cId="3329085091" sldId="258"/>
            <ac:picMk id="48" creationId="{CB7C84B2-9AF5-4CA1-1E2E-ED8FE8306F04}"/>
          </ac:picMkLst>
        </pc:picChg>
        <pc:picChg chg="add mod">
          <ac:chgData name="Ann Igolkina" userId="4d1b5d7ddf2bbc78" providerId="LiveId" clId="{9BA1C2E2-C1C6-0E41-8DB5-E37CFFBFF203}" dt="2023-09-04T12:46:51.786" v="498" actId="1076"/>
          <ac:picMkLst>
            <pc:docMk/>
            <pc:sldMk cId="3329085091" sldId="258"/>
            <ac:picMk id="49" creationId="{1BAF26D8-A85F-4F54-6890-5F7D6DBBE7A0}"/>
          </ac:picMkLst>
        </pc:picChg>
        <pc:picChg chg="add del mod">
          <ac:chgData name="Ann Igolkina" userId="4d1b5d7ddf2bbc78" providerId="LiveId" clId="{9BA1C2E2-C1C6-0E41-8DB5-E37CFFBFF203}" dt="2023-09-19T08:53:48.986" v="920" actId="478"/>
          <ac:picMkLst>
            <pc:docMk/>
            <pc:sldMk cId="3329085091" sldId="258"/>
            <ac:picMk id="51" creationId="{FAE3E339-BFEA-30DC-4720-18A8CF3EA61B}"/>
          </ac:picMkLst>
        </pc:picChg>
        <pc:picChg chg="add del mod">
          <ac:chgData name="Ann Igolkina" userId="4d1b5d7ddf2bbc78" providerId="LiveId" clId="{9BA1C2E2-C1C6-0E41-8DB5-E37CFFBFF203}" dt="2023-09-19T10:04:22.286" v="1010" actId="478"/>
          <ac:picMkLst>
            <pc:docMk/>
            <pc:sldMk cId="3329085091" sldId="258"/>
            <ac:picMk id="52" creationId="{009DFE47-99B9-66DA-7C0A-31638C36569F}"/>
          </ac:picMkLst>
        </pc:picChg>
        <pc:picChg chg="add del mod">
          <ac:chgData name="Ann Igolkina" userId="4d1b5d7ddf2bbc78" providerId="LiveId" clId="{9BA1C2E2-C1C6-0E41-8DB5-E37CFFBFF203}" dt="2023-09-27T19:56:00.773" v="1456" actId="21"/>
          <ac:picMkLst>
            <pc:docMk/>
            <pc:sldMk cId="3329085091" sldId="258"/>
            <ac:picMk id="53" creationId="{883AE51F-188D-812F-28AE-DCA0CEBF3C15}"/>
          </ac:picMkLst>
        </pc:picChg>
        <pc:picChg chg="add del mod">
          <ac:chgData name="Ann Igolkina" userId="4d1b5d7ddf2bbc78" providerId="LiveId" clId="{9BA1C2E2-C1C6-0E41-8DB5-E37CFFBFF203}" dt="2023-09-19T08:56:14.182" v="936" actId="478"/>
          <ac:picMkLst>
            <pc:docMk/>
            <pc:sldMk cId="3329085091" sldId="258"/>
            <ac:picMk id="53" creationId="{A3B067B3-0650-3A87-7A8D-0CAAEDEF17B7}"/>
          </ac:picMkLst>
        </pc:picChg>
        <pc:picChg chg="add del mod">
          <ac:chgData name="Ann Igolkina" userId="4d1b5d7ddf2bbc78" providerId="LiveId" clId="{9BA1C2E2-C1C6-0E41-8DB5-E37CFFBFF203}" dt="2023-09-04T14:07:17.153" v="557" actId="478"/>
          <ac:picMkLst>
            <pc:docMk/>
            <pc:sldMk cId="3329085091" sldId="258"/>
            <ac:picMk id="54" creationId="{367687B7-C78B-6CE9-AFAE-80CE8DE44A36}"/>
          </ac:picMkLst>
        </pc:picChg>
        <pc:picChg chg="add del mod">
          <ac:chgData name="Ann Igolkina" userId="4d1b5d7ddf2bbc78" providerId="LiveId" clId="{9BA1C2E2-C1C6-0E41-8DB5-E37CFFBFF203}" dt="2023-09-27T19:56:00.773" v="1456" actId="21"/>
          <ac:picMkLst>
            <pc:docMk/>
            <pc:sldMk cId="3329085091" sldId="258"/>
            <ac:picMk id="55" creationId="{254EDF0E-ADBF-40FE-3F9F-E80369D64A17}"/>
          </ac:picMkLst>
        </pc:picChg>
        <pc:picChg chg="add del mod">
          <ac:chgData name="Ann Igolkina" userId="4d1b5d7ddf2bbc78" providerId="LiveId" clId="{9BA1C2E2-C1C6-0E41-8DB5-E37CFFBFF203}" dt="2023-09-19T08:56:18.769" v="938" actId="478"/>
          <ac:picMkLst>
            <pc:docMk/>
            <pc:sldMk cId="3329085091" sldId="258"/>
            <ac:picMk id="55" creationId="{2614A4F6-B409-93D1-AD7B-C7BDC8FB51E0}"/>
          </ac:picMkLst>
        </pc:picChg>
        <pc:picChg chg="add del mod">
          <ac:chgData name="Ann Igolkina" userId="4d1b5d7ddf2bbc78" providerId="LiveId" clId="{9BA1C2E2-C1C6-0E41-8DB5-E37CFFBFF203}" dt="2023-09-04T14:07:16.168" v="556" actId="478"/>
          <ac:picMkLst>
            <pc:docMk/>
            <pc:sldMk cId="3329085091" sldId="258"/>
            <ac:picMk id="56" creationId="{20326E35-5B49-77E7-AF19-92F9C6E0FF2E}"/>
          </ac:picMkLst>
        </pc:picChg>
        <pc:picChg chg="add del mod">
          <ac:chgData name="Ann Igolkina" userId="4d1b5d7ddf2bbc78" providerId="LiveId" clId="{9BA1C2E2-C1C6-0E41-8DB5-E37CFFBFF203}" dt="2023-09-27T19:58:04.349" v="1465" actId="478"/>
          <ac:picMkLst>
            <pc:docMk/>
            <pc:sldMk cId="3329085091" sldId="258"/>
            <ac:picMk id="58" creationId="{8318A347-E5C0-62C1-05AF-362CAA90D337}"/>
          </ac:picMkLst>
        </pc:picChg>
        <pc:picChg chg="add del mod">
          <ac:chgData name="Ann Igolkina" userId="4d1b5d7ddf2bbc78" providerId="LiveId" clId="{9BA1C2E2-C1C6-0E41-8DB5-E37CFFBFF203}" dt="2023-09-04T14:09:17.255" v="566" actId="478"/>
          <ac:picMkLst>
            <pc:docMk/>
            <pc:sldMk cId="3329085091" sldId="258"/>
            <ac:picMk id="58" creationId="{D9DD07ED-9381-BF3B-DA1A-1A5252BEFDFD}"/>
          </ac:picMkLst>
        </pc:picChg>
        <pc:picChg chg="add del mod">
          <ac:chgData name="Ann Igolkina" userId="4d1b5d7ddf2bbc78" providerId="LiveId" clId="{9BA1C2E2-C1C6-0E41-8DB5-E37CFFBFF203}" dt="2023-09-19T10:05:20.935" v="1012" actId="478"/>
          <ac:picMkLst>
            <pc:docMk/>
            <pc:sldMk cId="3329085091" sldId="258"/>
            <ac:picMk id="59" creationId="{3A426422-3C8D-B59B-F225-F7C1F7B35C26}"/>
          </ac:picMkLst>
        </pc:picChg>
        <pc:picChg chg="add del mod">
          <ac:chgData name="Ann Igolkina" userId="4d1b5d7ddf2bbc78" providerId="LiveId" clId="{9BA1C2E2-C1C6-0E41-8DB5-E37CFFBFF203}" dt="2023-09-07T14:53:14.989" v="624" actId="478"/>
          <ac:picMkLst>
            <pc:docMk/>
            <pc:sldMk cId="3329085091" sldId="258"/>
            <ac:picMk id="60" creationId="{527F69A7-0CDE-E042-A9B8-CFC44BB922E2}"/>
          </ac:picMkLst>
        </pc:picChg>
        <pc:picChg chg="add del mod">
          <ac:chgData name="Ann Igolkina" userId="4d1b5d7ddf2bbc78" providerId="LiveId" clId="{9BA1C2E2-C1C6-0E41-8DB5-E37CFFBFF203}" dt="2023-09-07T14:53:14.989" v="624" actId="478"/>
          <ac:picMkLst>
            <pc:docMk/>
            <pc:sldMk cId="3329085091" sldId="258"/>
            <ac:picMk id="62" creationId="{AF1F0033-0B53-AB6D-1C84-C007BA3359F2}"/>
          </ac:picMkLst>
        </pc:picChg>
        <pc:picChg chg="add del mod">
          <ac:chgData name="Ann Igolkina" userId="4d1b5d7ddf2bbc78" providerId="LiveId" clId="{9BA1C2E2-C1C6-0E41-8DB5-E37CFFBFF203}" dt="2023-09-27T19:59:16.444" v="1472" actId="478"/>
          <ac:picMkLst>
            <pc:docMk/>
            <pc:sldMk cId="3329085091" sldId="258"/>
            <ac:picMk id="63" creationId="{C87536BB-54B0-746E-7153-92EC44D74699}"/>
          </ac:picMkLst>
        </pc:picChg>
        <pc:picChg chg="add del mod">
          <ac:chgData name="Ann Igolkina" userId="4d1b5d7ddf2bbc78" providerId="LiveId" clId="{9BA1C2E2-C1C6-0E41-8DB5-E37CFFBFF203}" dt="2023-09-27T20:01:24.843" v="1476" actId="478"/>
          <ac:picMkLst>
            <pc:docMk/>
            <pc:sldMk cId="3329085091" sldId="258"/>
            <ac:picMk id="65" creationId="{7957EAE1-948C-B7C9-9300-732FE23A1AA5}"/>
          </ac:picMkLst>
        </pc:picChg>
        <pc:picChg chg="add del mod">
          <ac:chgData name="Ann Igolkina" userId="4d1b5d7ddf2bbc78" providerId="LiveId" clId="{9BA1C2E2-C1C6-0E41-8DB5-E37CFFBFF203}" dt="2023-09-27T20:06:34.418" v="1490" actId="478"/>
          <ac:picMkLst>
            <pc:docMk/>
            <pc:sldMk cId="3329085091" sldId="258"/>
            <ac:picMk id="67" creationId="{1EAC9894-D846-63D0-0720-1EDC9CC26647}"/>
          </ac:picMkLst>
        </pc:picChg>
        <pc:picChg chg="add del mod">
          <ac:chgData name="Ann Igolkina" userId="4d1b5d7ddf2bbc78" providerId="LiveId" clId="{9BA1C2E2-C1C6-0E41-8DB5-E37CFFBFF203}" dt="2023-09-19T10:29:27.778" v="1023" actId="478"/>
          <ac:picMkLst>
            <pc:docMk/>
            <pc:sldMk cId="3329085091" sldId="258"/>
            <ac:picMk id="67" creationId="{BD3CD230-748D-6C16-8D8C-3DFEF1C49062}"/>
          </ac:picMkLst>
        </pc:picChg>
        <pc:picChg chg="add del mod">
          <ac:chgData name="Ann Igolkina" userId="4d1b5d7ddf2bbc78" providerId="LiveId" clId="{9BA1C2E2-C1C6-0E41-8DB5-E37CFFBFF203}" dt="2023-09-27T20:06:29.484" v="1488" actId="478"/>
          <ac:picMkLst>
            <pc:docMk/>
            <pc:sldMk cId="3329085091" sldId="258"/>
            <ac:picMk id="69" creationId="{2476083D-C19F-D18D-BF9F-0B85AE8A6342}"/>
          </ac:picMkLst>
        </pc:picChg>
        <pc:picChg chg="add del mod">
          <ac:chgData name="Ann Igolkina" userId="4d1b5d7ddf2bbc78" providerId="LiveId" clId="{9BA1C2E2-C1C6-0E41-8DB5-E37CFFBFF203}" dt="2023-09-27T20:08:05.786" v="1499" actId="478"/>
          <ac:picMkLst>
            <pc:docMk/>
            <pc:sldMk cId="3329085091" sldId="258"/>
            <ac:picMk id="71" creationId="{08BA9EE8-971C-5178-F984-17E40F9D56FB}"/>
          </ac:picMkLst>
        </pc:picChg>
        <pc:picChg chg="add del mod">
          <ac:chgData name="Ann Igolkina" userId="4d1b5d7ddf2bbc78" providerId="LiveId" clId="{9BA1C2E2-C1C6-0E41-8DB5-E37CFFBFF203}" dt="2023-09-27T20:12:05.703" v="1523" actId="478"/>
          <ac:picMkLst>
            <pc:docMk/>
            <pc:sldMk cId="3329085091" sldId="258"/>
            <ac:picMk id="72" creationId="{75F30569-0FB7-17A2-7EDE-A890989CBF11}"/>
          </ac:picMkLst>
        </pc:picChg>
        <pc:picChg chg="add del mod">
          <ac:chgData name="Ann Igolkina" userId="4d1b5d7ddf2bbc78" providerId="LiveId" clId="{9BA1C2E2-C1C6-0E41-8DB5-E37CFFBFF203}" dt="2023-09-18T19:58:40.187" v="835" actId="478"/>
          <ac:picMkLst>
            <pc:docMk/>
            <pc:sldMk cId="3329085091" sldId="258"/>
            <ac:picMk id="73" creationId="{30D40069-6898-9526-E4A6-1FE7A698B175}"/>
          </ac:picMkLst>
        </pc:picChg>
        <pc:picChg chg="add mod modCrop">
          <ac:chgData name="Ann Igolkina" userId="4d1b5d7ddf2bbc78" providerId="LiveId" clId="{9BA1C2E2-C1C6-0E41-8DB5-E37CFFBFF203}" dt="2023-09-27T20:10:16.231" v="1511" actId="732"/>
          <ac:picMkLst>
            <pc:docMk/>
            <pc:sldMk cId="3329085091" sldId="258"/>
            <ac:picMk id="73" creationId="{5D31AF87-C98B-4434-EAD6-AD4FC2F5783B}"/>
          </ac:picMkLst>
        </pc:picChg>
        <pc:picChg chg="add del mod">
          <ac:chgData name="Ann Igolkina" userId="4d1b5d7ddf2bbc78" providerId="LiveId" clId="{9BA1C2E2-C1C6-0E41-8DB5-E37CFFBFF203}" dt="2023-09-27T20:10:52.749" v="1516" actId="478"/>
          <ac:picMkLst>
            <pc:docMk/>
            <pc:sldMk cId="3329085091" sldId="258"/>
            <ac:picMk id="75" creationId="{CD384FBA-AC84-89D4-85A4-1C119A7E5D4D}"/>
          </ac:picMkLst>
        </pc:picChg>
        <pc:picChg chg="add del mod">
          <ac:chgData name="Ann Igolkina" userId="4d1b5d7ddf2bbc78" providerId="LiveId" clId="{9BA1C2E2-C1C6-0E41-8DB5-E37CFFBFF203}" dt="2023-09-27T20:16:11.667" v="1531" actId="478"/>
          <ac:picMkLst>
            <pc:docMk/>
            <pc:sldMk cId="3329085091" sldId="258"/>
            <ac:picMk id="76" creationId="{77C6BFFC-DE33-3AF5-EDA6-DAD44A5003FA}"/>
          </ac:picMkLst>
        </pc:picChg>
        <pc:picChg chg="add mod">
          <ac:chgData name="Ann Igolkina" userId="4d1b5d7ddf2bbc78" providerId="LiveId" clId="{9BA1C2E2-C1C6-0E41-8DB5-E37CFFBFF203}" dt="2023-09-27T20:12:09.486" v="1524" actId="1076"/>
          <ac:picMkLst>
            <pc:docMk/>
            <pc:sldMk cId="3329085091" sldId="258"/>
            <ac:picMk id="78" creationId="{B7D42480-A523-C351-D7AF-F95A78881A66}"/>
          </ac:picMkLst>
        </pc:picChg>
        <pc:picChg chg="add del mod">
          <ac:chgData name="Ann Igolkina" userId="4d1b5d7ddf2bbc78" providerId="LiveId" clId="{9BA1C2E2-C1C6-0E41-8DB5-E37CFFBFF203}" dt="2023-09-19T08:56:29.517" v="940" actId="478"/>
          <ac:picMkLst>
            <pc:docMk/>
            <pc:sldMk cId="3329085091" sldId="258"/>
            <ac:picMk id="79" creationId="{20FF0025-7750-E42F-9360-0639A1953EB0}"/>
          </ac:picMkLst>
        </pc:picChg>
        <pc:picChg chg="add del mod">
          <ac:chgData name="Ann Igolkina" userId="4d1b5d7ddf2bbc78" providerId="LiveId" clId="{9BA1C2E2-C1C6-0E41-8DB5-E37CFFBFF203}" dt="2023-09-27T20:17:06.427" v="1535" actId="478"/>
          <ac:picMkLst>
            <pc:docMk/>
            <pc:sldMk cId="3329085091" sldId="258"/>
            <ac:picMk id="80" creationId="{46E9FC53-90BB-84BE-A876-6EF925FF5E14}"/>
          </ac:picMkLst>
        </pc:picChg>
        <pc:picChg chg="add mod">
          <ac:chgData name="Ann Igolkina" userId="4d1b5d7ddf2bbc78" providerId="LiveId" clId="{9BA1C2E2-C1C6-0E41-8DB5-E37CFFBFF203}" dt="2023-09-27T20:17:16.273" v="1537" actId="1076"/>
          <ac:picMkLst>
            <pc:docMk/>
            <pc:sldMk cId="3329085091" sldId="258"/>
            <ac:picMk id="82" creationId="{C101A43B-13EC-DF47-772C-E8413BB7286B}"/>
          </ac:picMkLst>
        </pc:picChg>
        <pc:picChg chg="add del">
          <ac:chgData name="Ann Igolkina" userId="4d1b5d7ddf2bbc78" providerId="LiveId" clId="{9BA1C2E2-C1C6-0E41-8DB5-E37CFFBFF203}" dt="2023-09-04T13:19:03.768" v="548" actId="478"/>
          <ac:picMkLst>
            <pc:docMk/>
            <pc:sldMk cId="3329085091" sldId="258"/>
            <ac:picMk id="1026" creationId="{EB7C5D73-3ADF-12E6-33E4-BBE640D8A3C4}"/>
          </ac:picMkLst>
        </pc:picChg>
        <pc:inkChg chg="add mod">
          <ac:chgData name="Ann Igolkina" userId="4d1b5d7ddf2bbc78" providerId="LiveId" clId="{9BA1C2E2-C1C6-0E41-8DB5-E37CFFBFF203}" dt="2023-09-19T07:21:14.265" v="854"/>
          <ac:inkMkLst>
            <pc:docMk/>
            <pc:sldMk cId="3329085091" sldId="258"/>
            <ac:inkMk id="2" creationId="{639A4FA7-4C35-8406-D352-9F7D3BF1A026}"/>
          </ac:inkMkLst>
        </pc:inkChg>
        <pc:inkChg chg="add del">
          <ac:chgData name="Ann Igolkina" userId="4d1b5d7ddf2bbc78" providerId="LiveId" clId="{9BA1C2E2-C1C6-0E41-8DB5-E37CFFBFF203}" dt="2023-09-26T12:15:12.694" v="1219" actId="9405"/>
          <ac:inkMkLst>
            <pc:docMk/>
            <pc:sldMk cId="3329085091" sldId="258"/>
            <ac:inkMk id="2" creationId="{DEA9863C-EE33-9865-740B-376B7BB431CB}"/>
          </ac:inkMkLst>
        </pc:inkChg>
        <pc:inkChg chg="add del mod">
          <ac:chgData name="Ann Igolkina" userId="4d1b5d7ddf2bbc78" providerId="LiveId" clId="{9BA1C2E2-C1C6-0E41-8DB5-E37CFFBFF203}" dt="2023-09-26T07:21:13.054" v="1124" actId="9405"/>
          <ac:inkMkLst>
            <pc:docMk/>
            <pc:sldMk cId="3329085091" sldId="258"/>
            <ac:inkMk id="2" creationId="{ED270166-289A-633F-B3FB-81C7863E72D8}"/>
          </ac:inkMkLst>
        </pc:inkChg>
        <pc:inkChg chg="add mod">
          <ac:chgData name="Ann Igolkina" userId="4d1b5d7ddf2bbc78" providerId="LiveId" clId="{9BA1C2E2-C1C6-0E41-8DB5-E37CFFBFF203}" dt="2023-09-19T07:21:14.265" v="854"/>
          <ac:inkMkLst>
            <pc:docMk/>
            <pc:sldMk cId="3329085091" sldId="258"/>
            <ac:inkMk id="5" creationId="{4A4A70BC-D0EE-6995-83CD-3654E9D0656E}"/>
          </ac:inkMkLst>
        </pc:inkChg>
        <pc:inkChg chg="add del">
          <ac:chgData name="Ann Igolkina" userId="4d1b5d7ddf2bbc78" providerId="LiveId" clId="{9BA1C2E2-C1C6-0E41-8DB5-E37CFFBFF203}" dt="2023-09-27T14:17:01.278" v="1299" actId="478"/>
          <ac:inkMkLst>
            <pc:docMk/>
            <pc:sldMk cId="3329085091" sldId="258"/>
            <ac:inkMk id="5" creationId="{92DE555D-4C47-57BA-C389-90AC0F68E18F}"/>
          </ac:inkMkLst>
        </pc:inkChg>
        <pc:inkChg chg="add del mod">
          <ac:chgData name="Ann Igolkina" userId="4d1b5d7ddf2bbc78" providerId="LiveId" clId="{9BA1C2E2-C1C6-0E41-8DB5-E37CFFBFF203}" dt="2023-09-26T07:21:11.435" v="1123"/>
          <ac:inkMkLst>
            <pc:docMk/>
            <pc:sldMk cId="3329085091" sldId="258"/>
            <ac:inkMk id="5" creationId="{BDB58069-9D5B-1406-4E02-6E59C0EC982C}"/>
          </ac:inkMkLst>
        </pc:inkChg>
        <pc:inkChg chg="add del mod">
          <ac:chgData name="Ann Igolkina" userId="4d1b5d7ddf2bbc78" providerId="LiveId" clId="{9BA1C2E2-C1C6-0E41-8DB5-E37CFFBFF203}" dt="2023-09-27T14:17:01.278" v="1299" actId="478"/>
          <ac:inkMkLst>
            <pc:docMk/>
            <pc:sldMk cId="3329085091" sldId="258"/>
            <ac:inkMk id="6" creationId="{DBEC3E16-BA86-0CDC-4D4F-BC6A9264ECBE}"/>
          </ac:inkMkLst>
        </pc:inkChg>
        <pc:inkChg chg="add del mod">
          <ac:chgData name="Ann Igolkina" userId="4d1b5d7ddf2bbc78" providerId="LiveId" clId="{9BA1C2E2-C1C6-0E41-8DB5-E37CFFBFF203}" dt="2023-09-26T07:21:11.006" v="1121"/>
          <ac:inkMkLst>
            <pc:docMk/>
            <pc:sldMk cId="3329085091" sldId="258"/>
            <ac:inkMk id="7" creationId="{41C2D622-B688-2DAF-C0C6-6A84DC9FB3EB}"/>
          </ac:inkMkLst>
        </pc:inkChg>
        <pc:inkChg chg="add mod">
          <ac:chgData name="Ann Igolkina" userId="4d1b5d7ddf2bbc78" providerId="LiveId" clId="{9BA1C2E2-C1C6-0E41-8DB5-E37CFFBFF203}" dt="2023-09-19T07:21:14.265" v="854"/>
          <ac:inkMkLst>
            <pc:docMk/>
            <pc:sldMk cId="3329085091" sldId="258"/>
            <ac:inkMk id="7" creationId="{B67B64F4-BA20-DFD9-54DE-AB0F7F5B8345}"/>
          </ac:inkMkLst>
        </pc:inkChg>
        <pc:inkChg chg="add del mod">
          <ac:chgData name="Ann Igolkina" userId="4d1b5d7ddf2bbc78" providerId="LiveId" clId="{9BA1C2E2-C1C6-0E41-8DB5-E37CFFBFF203}" dt="2023-09-26T12:16:27.711" v="1241"/>
          <ac:inkMkLst>
            <pc:docMk/>
            <pc:sldMk cId="3329085091" sldId="258"/>
            <ac:inkMk id="7" creationId="{EB659E5D-E071-4F12-D7E1-C062E51415A5}"/>
          </ac:inkMkLst>
        </pc:inkChg>
        <pc:inkChg chg="add del">
          <ac:chgData name="Ann Igolkina" userId="4d1b5d7ddf2bbc78" providerId="LiveId" clId="{9BA1C2E2-C1C6-0E41-8DB5-E37CFFBFF203}" dt="2023-09-27T14:17:01.278" v="1299" actId="478"/>
          <ac:inkMkLst>
            <pc:docMk/>
            <pc:sldMk cId="3329085091" sldId="258"/>
            <ac:inkMk id="9" creationId="{05DA83DB-0E31-8F74-1490-4FF6BE0315E9}"/>
          </ac:inkMkLst>
        </pc:inkChg>
        <pc:inkChg chg="add mod">
          <ac:chgData name="Ann Igolkina" userId="4d1b5d7ddf2bbc78" providerId="LiveId" clId="{9BA1C2E2-C1C6-0E41-8DB5-E37CFFBFF203}" dt="2023-09-19T07:21:14.265" v="854"/>
          <ac:inkMkLst>
            <pc:docMk/>
            <pc:sldMk cId="3329085091" sldId="258"/>
            <ac:inkMk id="9" creationId="{6D8422E1-7D5F-D4B3-7E34-43F9D93E69CE}"/>
          </ac:inkMkLst>
        </pc:inkChg>
        <pc:inkChg chg="add">
          <ac:chgData name="Ann Igolkina" userId="4d1b5d7ddf2bbc78" providerId="LiveId" clId="{9BA1C2E2-C1C6-0E41-8DB5-E37CFFBFF203}" dt="2023-09-19T07:21:35.493" v="855" actId="9405"/>
          <ac:inkMkLst>
            <pc:docMk/>
            <pc:sldMk cId="3329085091" sldId="258"/>
            <ac:inkMk id="12" creationId="{70F2B238-E71E-9929-050F-069D6AC7962A}"/>
          </ac:inkMkLst>
        </pc:inkChg>
        <pc:inkChg chg="add del">
          <ac:chgData name="Ann Igolkina" userId="4d1b5d7ddf2bbc78" providerId="LiveId" clId="{9BA1C2E2-C1C6-0E41-8DB5-E37CFFBFF203}" dt="2023-09-27T14:17:01.278" v="1299" actId="478"/>
          <ac:inkMkLst>
            <pc:docMk/>
            <pc:sldMk cId="3329085091" sldId="258"/>
            <ac:inkMk id="14" creationId="{5E42F244-3AFD-2E47-4326-B9CA910CD9B1}"/>
          </ac:inkMkLst>
        </pc:inkChg>
        <pc:inkChg chg="add del">
          <ac:chgData name="Ann Igolkina" userId="4d1b5d7ddf2bbc78" providerId="LiveId" clId="{9BA1C2E2-C1C6-0E41-8DB5-E37CFFBFF203}" dt="2023-09-27T14:17:01.278" v="1299" actId="478"/>
          <ac:inkMkLst>
            <pc:docMk/>
            <pc:sldMk cId="3329085091" sldId="258"/>
            <ac:inkMk id="16" creationId="{0EBB8432-7150-6532-5100-781E8C692405}"/>
          </ac:inkMkLst>
        </pc:inkChg>
        <pc:inkChg chg="add del">
          <ac:chgData name="Ann Igolkina" userId="4d1b5d7ddf2bbc78" providerId="LiveId" clId="{9BA1C2E2-C1C6-0E41-8DB5-E37CFFBFF203}" dt="2023-09-27T14:17:01.278" v="1299" actId="478"/>
          <ac:inkMkLst>
            <pc:docMk/>
            <pc:sldMk cId="3329085091" sldId="258"/>
            <ac:inkMk id="17" creationId="{5E7AA802-841D-EE2B-CDD6-87940DAB9328}"/>
          </ac:inkMkLst>
        </pc:inkChg>
        <pc:inkChg chg="add del">
          <ac:chgData name="Ann Igolkina" userId="4d1b5d7ddf2bbc78" providerId="LiveId" clId="{9BA1C2E2-C1C6-0E41-8DB5-E37CFFBFF203}" dt="2023-09-27T14:17:01.278" v="1299" actId="478"/>
          <ac:inkMkLst>
            <pc:docMk/>
            <pc:sldMk cId="3329085091" sldId="258"/>
            <ac:inkMk id="18" creationId="{B5C0B82C-5960-C161-0C69-B0C76293F1FE}"/>
          </ac:inkMkLst>
        </pc:inkChg>
        <pc:inkChg chg="add del">
          <ac:chgData name="Ann Igolkina" userId="4d1b5d7ddf2bbc78" providerId="LiveId" clId="{9BA1C2E2-C1C6-0E41-8DB5-E37CFFBFF203}" dt="2023-09-27T14:17:01.278" v="1299" actId="478"/>
          <ac:inkMkLst>
            <pc:docMk/>
            <pc:sldMk cId="3329085091" sldId="258"/>
            <ac:inkMk id="19" creationId="{504E6B48-39D3-8035-2521-BEE3088791FF}"/>
          </ac:inkMkLst>
        </pc:inkChg>
        <pc:inkChg chg="add mod">
          <ac:chgData name="Ann Igolkina" userId="4d1b5d7ddf2bbc78" providerId="LiveId" clId="{9BA1C2E2-C1C6-0E41-8DB5-E37CFFBFF203}" dt="2023-09-26T07:28:09.900" v="1217"/>
          <ac:inkMkLst>
            <pc:docMk/>
            <pc:sldMk cId="3329085091" sldId="258"/>
            <ac:inkMk id="21" creationId="{47952172-02D8-A3F1-55EB-FBB9DC2C683F}"/>
          </ac:inkMkLst>
        </pc:inkChg>
        <pc:inkChg chg="add mod">
          <ac:chgData name="Ann Igolkina" userId="4d1b5d7ddf2bbc78" providerId="LiveId" clId="{9BA1C2E2-C1C6-0E41-8DB5-E37CFFBFF203}" dt="2023-09-26T07:28:09.900" v="1217"/>
          <ac:inkMkLst>
            <pc:docMk/>
            <pc:sldMk cId="3329085091" sldId="258"/>
            <ac:inkMk id="22" creationId="{F7EF22D1-BF6D-BB1F-CE73-161836A10E06}"/>
          </ac:inkMkLst>
        </pc:inkChg>
        <pc:inkChg chg="add del mod">
          <ac:chgData name="Ann Igolkina" userId="4d1b5d7ddf2bbc78" providerId="LiveId" clId="{9BA1C2E2-C1C6-0E41-8DB5-E37CFFBFF203}" dt="2023-09-26T12:16:27.587" v="1239"/>
          <ac:inkMkLst>
            <pc:docMk/>
            <pc:sldMk cId="3329085091" sldId="258"/>
            <ac:inkMk id="23" creationId="{DEDF55E2-C48F-2F1C-D542-AF208815E81B}"/>
          </ac:inkMkLst>
        </pc:inkChg>
        <pc:inkChg chg="add mod">
          <ac:chgData name="Ann Igolkina" userId="4d1b5d7ddf2bbc78" providerId="LiveId" clId="{9BA1C2E2-C1C6-0E41-8DB5-E37CFFBFF203}" dt="2023-09-26T07:28:09.900" v="1217"/>
          <ac:inkMkLst>
            <pc:docMk/>
            <pc:sldMk cId="3329085091" sldId="258"/>
            <ac:inkMk id="24" creationId="{0F949BE6-16A3-291F-1DB4-5C6969402197}"/>
          </ac:inkMkLst>
        </pc:inkChg>
        <pc:inkChg chg="add mod">
          <ac:chgData name="Ann Igolkina" userId="4d1b5d7ddf2bbc78" providerId="LiveId" clId="{9BA1C2E2-C1C6-0E41-8DB5-E37CFFBFF203}" dt="2023-09-26T07:28:09.900" v="1217"/>
          <ac:inkMkLst>
            <pc:docMk/>
            <pc:sldMk cId="3329085091" sldId="258"/>
            <ac:inkMk id="25" creationId="{DF188CD3-6EAE-6CB3-F257-A4E86673C142}"/>
          </ac:inkMkLst>
        </pc:inkChg>
        <pc:inkChg chg="add del">
          <ac:chgData name="Ann Igolkina" userId="4d1b5d7ddf2bbc78" providerId="LiveId" clId="{9BA1C2E2-C1C6-0E41-8DB5-E37CFFBFF203}" dt="2023-09-18T18:48:22.179" v="720" actId="9405"/>
          <ac:inkMkLst>
            <pc:docMk/>
            <pc:sldMk cId="3329085091" sldId="258"/>
            <ac:inkMk id="26" creationId="{86C6E84E-01BA-D19A-16A6-16DD3C14413A}"/>
          </ac:inkMkLst>
        </pc:inkChg>
        <pc:inkChg chg="add del">
          <ac:chgData name="Ann Igolkina" userId="4d1b5d7ddf2bbc78" providerId="LiveId" clId="{9BA1C2E2-C1C6-0E41-8DB5-E37CFFBFF203}" dt="2023-09-19T08:52:32.897" v="916" actId="478"/>
          <ac:inkMkLst>
            <pc:docMk/>
            <pc:sldMk cId="3329085091" sldId="258"/>
            <ac:inkMk id="27" creationId="{27A66713-2F89-1061-9BDE-F7F126EC6A50}"/>
          </ac:inkMkLst>
        </pc:inkChg>
        <pc:inkChg chg="add mod">
          <ac:chgData name="Ann Igolkina" userId="4d1b5d7ddf2bbc78" providerId="LiveId" clId="{9BA1C2E2-C1C6-0E41-8DB5-E37CFFBFF203}" dt="2023-09-26T07:28:09.900" v="1217"/>
          <ac:inkMkLst>
            <pc:docMk/>
            <pc:sldMk cId="3329085091" sldId="258"/>
            <ac:inkMk id="27" creationId="{7FE62DBA-6FFA-A22F-F32E-0D513226E7EF}"/>
          </ac:inkMkLst>
        </pc:inkChg>
        <pc:inkChg chg="add mod">
          <ac:chgData name="Ann Igolkina" userId="4d1b5d7ddf2bbc78" providerId="LiveId" clId="{9BA1C2E2-C1C6-0E41-8DB5-E37CFFBFF203}" dt="2023-09-26T07:28:09.900" v="1217"/>
          <ac:inkMkLst>
            <pc:docMk/>
            <pc:sldMk cId="3329085091" sldId="258"/>
            <ac:inkMk id="28" creationId="{0A7B6E20-BE35-9151-3BB1-585E1E2BEDCE}"/>
          </ac:inkMkLst>
        </pc:inkChg>
        <pc:inkChg chg="add del">
          <ac:chgData name="Ann Igolkina" userId="4d1b5d7ddf2bbc78" providerId="LiveId" clId="{9BA1C2E2-C1C6-0E41-8DB5-E37CFFBFF203}" dt="2023-09-19T08:52:32.897" v="916" actId="478"/>
          <ac:inkMkLst>
            <pc:docMk/>
            <pc:sldMk cId="3329085091" sldId="258"/>
            <ac:inkMk id="28" creationId="{56C887B9-71FE-BFE6-978E-CCFD7AFAAC20}"/>
          </ac:inkMkLst>
        </pc:inkChg>
        <pc:inkChg chg="add del">
          <ac:chgData name="Ann Igolkina" userId="4d1b5d7ddf2bbc78" providerId="LiveId" clId="{9BA1C2E2-C1C6-0E41-8DB5-E37CFFBFF203}" dt="2023-09-19T08:52:32.897" v="916" actId="478"/>
          <ac:inkMkLst>
            <pc:docMk/>
            <pc:sldMk cId="3329085091" sldId="258"/>
            <ac:inkMk id="29" creationId="{32EE99DE-6193-AD2F-CFC8-F5A21939418D}"/>
          </ac:inkMkLst>
        </pc:inkChg>
        <pc:inkChg chg="add del mod">
          <ac:chgData name="Ann Igolkina" userId="4d1b5d7ddf2bbc78" providerId="LiveId" clId="{9BA1C2E2-C1C6-0E41-8DB5-E37CFFBFF203}" dt="2023-09-26T12:16:27.036" v="1237"/>
          <ac:inkMkLst>
            <pc:docMk/>
            <pc:sldMk cId="3329085091" sldId="258"/>
            <ac:inkMk id="29" creationId="{F7C6F139-85A0-A117-FD8D-B8ECEC847A82}"/>
          </ac:inkMkLst>
        </pc:inkChg>
        <pc:inkChg chg="add mod">
          <ac:chgData name="Ann Igolkina" userId="4d1b5d7ddf2bbc78" providerId="LiveId" clId="{9BA1C2E2-C1C6-0E41-8DB5-E37CFFBFF203}" dt="2023-09-26T07:28:09.900" v="1217"/>
          <ac:inkMkLst>
            <pc:docMk/>
            <pc:sldMk cId="3329085091" sldId="258"/>
            <ac:inkMk id="30" creationId="{0A63D2F6-00AB-F2BF-93CC-0BBDF61E4B87}"/>
          </ac:inkMkLst>
        </pc:inkChg>
        <pc:inkChg chg="add del">
          <ac:chgData name="Ann Igolkina" userId="4d1b5d7ddf2bbc78" providerId="LiveId" clId="{9BA1C2E2-C1C6-0E41-8DB5-E37CFFBFF203}" dt="2023-09-19T08:52:32.897" v="916" actId="478"/>
          <ac:inkMkLst>
            <pc:docMk/>
            <pc:sldMk cId="3329085091" sldId="258"/>
            <ac:inkMk id="30" creationId="{5687B715-9D22-623C-EAC1-A99FE934DA74}"/>
          </ac:inkMkLst>
        </pc:inkChg>
        <pc:inkChg chg="add del">
          <ac:chgData name="Ann Igolkina" userId="4d1b5d7ddf2bbc78" providerId="LiveId" clId="{9BA1C2E2-C1C6-0E41-8DB5-E37CFFBFF203}" dt="2023-09-19T08:52:32.897" v="916" actId="478"/>
          <ac:inkMkLst>
            <pc:docMk/>
            <pc:sldMk cId="3329085091" sldId="258"/>
            <ac:inkMk id="31" creationId="{8F00653A-6090-49AE-662F-CBBDD2C2EDE7}"/>
          </ac:inkMkLst>
        </pc:inkChg>
        <pc:inkChg chg="add mod">
          <ac:chgData name="Ann Igolkina" userId="4d1b5d7ddf2bbc78" providerId="LiveId" clId="{9BA1C2E2-C1C6-0E41-8DB5-E37CFFBFF203}" dt="2023-09-26T07:28:09.900" v="1217"/>
          <ac:inkMkLst>
            <pc:docMk/>
            <pc:sldMk cId="3329085091" sldId="258"/>
            <ac:inkMk id="33" creationId="{63EC90BA-429F-E573-8DCC-B88930F64AA1}"/>
          </ac:inkMkLst>
        </pc:inkChg>
        <pc:inkChg chg="add del">
          <ac:chgData name="Ann Igolkina" userId="4d1b5d7ddf2bbc78" providerId="LiveId" clId="{9BA1C2E2-C1C6-0E41-8DB5-E37CFFBFF203}" dt="2023-09-18T18:48:50.608" v="727" actId="9405"/>
          <ac:inkMkLst>
            <pc:docMk/>
            <pc:sldMk cId="3329085091" sldId="258"/>
            <ac:inkMk id="33" creationId="{85F541C1-903E-4A2B-F141-803B56A8CB54}"/>
          </ac:inkMkLst>
        </pc:inkChg>
        <pc:inkChg chg="add mod">
          <ac:chgData name="Ann Igolkina" userId="4d1b5d7ddf2bbc78" providerId="LiveId" clId="{9BA1C2E2-C1C6-0E41-8DB5-E37CFFBFF203}" dt="2023-09-26T07:28:09.900" v="1217"/>
          <ac:inkMkLst>
            <pc:docMk/>
            <pc:sldMk cId="3329085091" sldId="258"/>
            <ac:inkMk id="34" creationId="{2FE7C504-02EA-3B80-B425-7727762F1683}"/>
          </ac:inkMkLst>
        </pc:inkChg>
        <pc:inkChg chg="add del">
          <ac:chgData name="Ann Igolkina" userId="4d1b5d7ddf2bbc78" providerId="LiveId" clId="{9BA1C2E2-C1C6-0E41-8DB5-E37CFFBFF203}" dt="2023-09-19T08:52:32.897" v="916" actId="478"/>
          <ac:inkMkLst>
            <pc:docMk/>
            <pc:sldMk cId="3329085091" sldId="258"/>
            <ac:inkMk id="34" creationId="{63490434-5E26-3EF3-7D1A-03F55AD12817}"/>
          </ac:inkMkLst>
        </pc:inkChg>
        <pc:inkChg chg="add del">
          <ac:chgData name="Ann Igolkina" userId="4d1b5d7ddf2bbc78" providerId="LiveId" clId="{9BA1C2E2-C1C6-0E41-8DB5-E37CFFBFF203}" dt="2023-09-19T08:52:32.897" v="916" actId="478"/>
          <ac:inkMkLst>
            <pc:docMk/>
            <pc:sldMk cId="3329085091" sldId="258"/>
            <ac:inkMk id="35" creationId="{A41220BD-3029-231F-A6D5-3E9C594F305D}"/>
          </ac:inkMkLst>
        </pc:inkChg>
        <pc:inkChg chg="add mod">
          <ac:chgData name="Ann Igolkina" userId="4d1b5d7ddf2bbc78" providerId="LiveId" clId="{9BA1C2E2-C1C6-0E41-8DB5-E37CFFBFF203}" dt="2023-09-26T12:16:56.836" v="1253" actId="1076"/>
          <ac:inkMkLst>
            <pc:docMk/>
            <pc:sldMk cId="3329085091" sldId="258"/>
            <ac:inkMk id="35" creationId="{D6805F6D-B0EC-E159-E275-BF047E9F299E}"/>
          </ac:inkMkLst>
        </pc:inkChg>
        <pc:inkChg chg="add del mod">
          <ac:chgData name="Ann Igolkina" userId="4d1b5d7ddf2bbc78" providerId="LiveId" clId="{9BA1C2E2-C1C6-0E41-8DB5-E37CFFBFF203}" dt="2023-09-26T12:16:26.804" v="1235" actId="9405"/>
          <ac:inkMkLst>
            <pc:docMk/>
            <pc:sldMk cId="3329085091" sldId="258"/>
            <ac:inkMk id="36" creationId="{AD50A38E-7957-3770-7D9D-9C7B3EF0E9B7}"/>
          </ac:inkMkLst>
        </pc:inkChg>
        <pc:inkChg chg="add del">
          <ac:chgData name="Ann Igolkina" userId="4d1b5d7ddf2bbc78" providerId="LiveId" clId="{9BA1C2E2-C1C6-0E41-8DB5-E37CFFBFF203}" dt="2023-09-19T08:52:32.897" v="916" actId="478"/>
          <ac:inkMkLst>
            <pc:docMk/>
            <pc:sldMk cId="3329085091" sldId="258"/>
            <ac:inkMk id="36" creationId="{EBD52D6E-241F-F77D-A0A7-2BA9CE684343}"/>
          </ac:inkMkLst>
        </pc:inkChg>
        <pc:inkChg chg="add del">
          <ac:chgData name="Ann Igolkina" userId="4d1b5d7ddf2bbc78" providerId="LiveId" clId="{9BA1C2E2-C1C6-0E41-8DB5-E37CFFBFF203}" dt="2023-09-19T08:52:32.897" v="916" actId="478"/>
          <ac:inkMkLst>
            <pc:docMk/>
            <pc:sldMk cId="3329085091" sldId="258"/>
            <ac:inkMk id="37" creationId="{A9F2899A-C37E-14E7-A810-6150D8946A10}"/>
          </ac:inkMkLst>
        </pc:inkChg>
        <pc:inkChg chg="add mod">
          <ac:chgData name="Ann Igolkina" userId="4d1b5d7ddf2bbc78" providerId="LiveId" clId="{9BA1C2E2-C1C6-0E41-8DB5-E37CFFBFF203}" dt="2023-09-26T07:28:09.900" v="1217"/>
          <ac:inkMkLst>
            <pc:docMk/>
            <pc:sldMk cId="3329085091" sldId="258"/>
            <ac:inkMk id="37" creationId="{D3DA804A-9754-F3A1-660C-680223F1F029}"/>
          </ac:inkMkLst>
        </pc:inkChg>
        <pc:inkChg chg="add del">
          <ac:chgData name="Ann Igolkina" userId="4d1b5d7ddf2bbc78" providerId="LiveId" clId="{9BA1C2E2-C1C6-0E41-8DB5-E37CFFBFF203}" dt="2023-09-18T19:00:37.740" v="733" actId="9405"/>
          <ac:inkMkLst>
            <pc:docMk/>
            <pc:sldMk cId="3329085091" sldId="258"/>
            <ac:inkMk id="38" creationId="{EE4ADDE0-7D2B-7D45-7C9D-D2E9333D9AFC}"/>
          </ac:inkMkLst>
        </pc:inkChg>
        <pc:inkChg chg="add mod">
          <ac:chgData name="Ann Igolkina" userId="4d1b5d7ddf2bbc78" providerId="LiveId" clId="{9BA1C2E2-C1C6-0E41-8DB5-E37CFFBFF203}" dt="2023-09-26T07:28:09.900" v="1217"/>
          <ac:inkMkLst>
            <pc:docMk/>
            <pc:sldMk cId="3329085091" sldId="258"/>
            <ac:inkMk id="38" creationId="{F1EAB231-DB74-DF8E-9A47-CC84FD0F05C8}"/>
          </ac:inkMkLst>
        </pc:inkChg>
        <pc:inkChg chg="add del mod">
          <ac:chgData name="Ann Igolkina" userId="4d1b5d7ddf2bbc78" providerId="LiveId" clId="{9BA1C2E2-C1C6-0E41-8DB5-E37CFFBFF203}" dt="2023-09-26T12:16:26.693" v="1234" actId="9405"/>
          <ac:inkMkLst>
            <pc:docMk/>
            <pc:sldMk cId="3329085091" sldId="258"/>
            <ac:inkMk id="39" creationId="{6D86CB08-E0DD-A571-2DC1-F0C4108A93BA}"/>
          </ac:inkMkLst>
        </pc:inkChg>
        <pc:inkChg chg="add del">
          <ac:chgData name="Ann Igolkina" userId="4d1b5d7ddf2bbc78" providerId="LiveId" clId="{9BA1C2E2-C1C6-0E41-8DB5-E37CFFBFF203}" dt="2023-09-27T14:19:09.210" v="1301" actId="478"/>
          <ac:inkMkLst>
            <pc:docMk/>
            <pc:sldMk cId="3329085091" sldId="258"/>
            <ac:inkMk id="40" creationId="{239AA63F-6856-CEB6-04D5-6FCD40555E6A}"/>
          </ac:inkMkLst>
        </pc:inkChg>
        <pc:inkChg chg="add del">
          <ac:chgData name="Ann Igolkina" userId="4d1b5d7ddf2bbc78" providerId="LiveId" clId="{9BA1C2E2-C1C6-0E41-8DB5-E37CFFBFF203}" dt="2023-09-27T14:19:18.251" v="1302" actId="478"/>
          <ac:inkMkLst>
            <pc:docMk/>
            <pc:sldMk cId="3329085091" sldId="258"/>
            <ac:inkMk id="41" creationId="{47E3324E-817B-614C-0848-8EA3619C46A3}"/>
          </ac:inkMkLst>
        </pc:inkChg>
        <pc:inkChg chg="add del">
          <ac:chgData name="Ann Igolkina" userId="4d1b5d7ddf2bbc78" providerId="LiveId" clId="{9BA1C2E2-C1C6-0E41-8DB5-E37CFFBFF203}" dt="2023-09-27T14:19:18.251" v="1302" actId="478"/>
          <ac:inkMkLst>
            <pc:docMk/>
            <pc:sldMk cId="3329085091" sldId="258"/>
            <ac:inkMk id="42" creationId="{B2713B7E-A7F5-7151-94CF-F30E458E668A}"/>
          </ac:inkMkLst>
        </pc:inkChg>
        <pc:inkChg chg="add del">
          <ac:chgData name="Ann Igolkina" userId="4d1b5d7ddf2bbc78" providerId="LiveId" clId="{9BA1C2E2-C1C6-0E41-8DB5-E37CFFBFF203}" dt="2023-09-27T14:19:18.251" v="1302" actId="478"/>
          <ac:inkMkLst>
            <pc:docMk/>
            <pc:sldMk cId="3329085091" sldId="258"/>
            <ac:inkMk id="44" creationId="{E8EBDCCE-8117-434A-3087-1FD68BEB29F1}"/>
          </ac:inkMkLst>
        </pc:inkChg>
        <pc:inkChg chg="add del">
          <ac:chgData name="Ann Igolkina" userId="4d1b5d7ddf2bbc78" providerId="LiveId" clId="{9BA1C2E2-C1C6-0E41-8DB5-E37CFFBFF203}" dt="2023-09-27T14:17:01.278" v="1299" actId="478"/>
          <ac:inkMkLst>
            <pc:docMk/>
            <pc:sldMk cId="3329085091" sldId="258"/>
            <ac:inkMk id="45" creationId="{4620DADF-7CF8-E3E1-BB63-3D9160D7CD84}"/>
          </ac:inkMkLst>
        </pc:inkChg>
        <pc:inkChg chg="add mod">
          <ac:chgData name="Ann Igolkina" userId="4d1b5d7ddf2bbc78" providerId="LiveId" clId="{9BA1C2E2-C1C6-0E41-8DB5-E37CFFBFF203}" dt="2023-09-26T07:28:09.900" v="1217"/>
          <ac:inkMkLst>
            <pc:docMk/>
            <pc:sldMk cId="3329085091" sldId="258"/>
            <ac:inkMk id="46" creationId="{D42C66D2-1757-2A9F-72DD-FA858497A6A9}"/>
          </ac:inkMkLst>
        </pc:inkChg>
        <pc:inkChg chg="add del mod">
          <ac:chgData name="Ann Igolkina" userId="4d1b5d7ddf2bbc78" providerId="LiveId" clId="{9BA1C2E2-C1C6-0E41-8DB5-E37CFFBFF203}" dt="2023-09-26T12:16:26.570" v="1233"/>
          <ac:inkMkLst>
            <pc:docMk/>
            <pc:sldMk cId="3329085091" sldId="258"/>
            <ac:inkMk id="48" creationId="{09621D22-AF56-5BE0-0C91-BBB36B1784BA}"/>
          </ac:inkMkLst>
        </pc:inkChg>
        <pc:inkChg chg="add del">
          <ac:chgData name="Ann Igolkina" userId="4d1b5d7ddf2bbc78" providerId="LiveId" clId="{9BA1C2E2-C1C6-0E41-8DB5-E37CFFBFF203}" dt="2023-09-27T14:17:01.278" v="1299" actId="478"/>
          <ac:inkMkLst>
            <pc:docMk/>
            <pc:sldMk cId="3329085091" sldId="258"/>
            <ac:inkMk id="52" creationId="{8C2710FD-FB6D-1F68-A9AF-20EE5588FD93}"/>
          </ac:inkMkLst>
        </pc:inkChg>
        <pc:inkChg chg="add del mod">
          <ac:chgData name="Ann Igolkina" userId="4d1b5d7ddf2bbc78" providerId="LiveId" clId="{9BA1C2E2-C1C6-0E41-8DB5-E37CFFBFF203}" dt="2023-09-26T12:17:50.930" v="1266" actId="9405"/>
          <ac:inkMkLst>
            <pc:docMk/>
            <pc:sldMk cId="3329085091" sldId="258"/>
            <ac:inkMk id="53" creationId="{72774939-9EF5-3184-1304-6D8753079C4E}"/>
          </ac:inkMkLst>
        </pc:inkChg>
        <pc:inkChg chg="add del mod">
          <ac:chgData name="Ann Igolkina" userId="4d1b5d7ddf2bbc78" providerId="LiveId" clId="{9BA1C2E2-C1C6-0E41-8DB5-E37CFFBFF203}" dt="2023-09-26T12:17:50.463" v="1265" actId="9405"/>
          <ac:inkMkLst>
            <pc:docMk/>
            <pc:sldMk cId="3329085091" sldId="258"/>
            <ac:inkMk id="54" creationId="{A5D05651-D6B9-F2FE-6B91-816A5C836A08}"/>
          </ac:inkMkLst>
        </pc:inkChg>
        <pc:inkChg chg="add del mod">
          <ac:chgData name="Ann Igolkina" userId="4d1b5d7ddf2bbc78" providerId="LiveId" clId="{9BA1C2E2-C1C6-0E41-8DB5-E37CFFBFF203}" dt="2023-09-26T12:17:49.996" v="1264"/>
          <ac:inkMkLst>
            <pc:docMk/>
            <pc:sldMk cId="3329085091" sldId="258"/>
            <ac:inkMk id="55" creationId="{EB11721D-AE78-D242-FA40-9410CAAD3992}"/>
          </ac:inkMkLst>
        </pc:inkChg>
        <pc:inkChg chg="add mod">
          <ac:chgData name="Ann Igolkina" userId="4d1b5d7ddf2bbc78" providerId="LiveId" clId="{9BA1C2E2-C1C6-0E41-8DB5-E37CFFBFF203}" dt="2023-09-18T19:34:58.147" v="804"/>
          <ac:inkMkLst>
            <pc:docMk/>
            <pc:sldMk cId="3329085091" sldId="258"/>
            <ac:inkMk id="56" creationId="{205A1EEE-9411-E660-D458-26C7C6152095}"/>
          </ac:inkMkLst>
        </pc:inkChg>
        <pc:inkChg chg="add mod">
          <ac:chgData name="Ann Igolkina" userId="4d1b5d7ddf2bbc78" providerId="LiveId" clId="{9BA1C2E2-C1C6-0E41-8DB5-E37CFFBFF203}" dt="2023-09-18T19:34:58.147" v="804"/>
          <ac:inkMkLst>
            <pc:docMk/>
            <pc:sldMk cId="3329085091" sldId="258"/>
            <ac:inkMk id="57" creationId="{102D44DD-D245-6148-7F49-A93A4C17F531}"/>
          </ac:inkMkLst>
        </pc:inkChg>
        <pc:inkChg chg="add del mod">
          <ac:chgData name="Ann Igolkina" userId="4d1b5d7ddf2bbc78" providerId="LiveId" clId="{9BA1C2E2-C1C6-0E41-8DB5-E37CFFBFF203}" dt="2023-09-26T12:17:49.895" v="1262"/>
          <ac:inkMkLst>
            <pc:docMk/>
            <pc:sldMk cId="3329085091" sldId="258"/>
            <ac:inkMk id="57" creationId="{48BACE93-5264-10B8-9702-4CD7128EF6EB}"/>
          </ac:inkMkLst>
        </pc:inkChg>
        <pc:inkChg chg="add del">
          <ac:chgData name="Ann Igolkina" userId="4d1b5d7ddf2bbc78" providerId="LiveId" clId="{9BA1C2E2-C1C6-0E41-8DB5-E37CFFBFF203}" dt="2023-09-18T19:35:29.321" v="806" actId="9405"/>
          <ac:inkMkLst>
            <pc:docMk/>
            <pc:sldMk cId="3329085091" sldId="258"/>
            <ac:inkMk id="59" creationId="{70069A5A-8859-E6C6-01B8-95D28DD13409}"/>
          </ac:inkMkLst>
        </pc:inkChg>
        <pc:inkChg chg="add del mod">
          <ac:chgData name="Ann Igolkina" userId="4d1b5d7ddf2bbc78" providerId="LiveId" clId="{9BA1C2E2-C1C6-0E41-8DB5-E37CFFBFF203}" dt="2023-09-26T12:18:32.492" v="1288"/>
          <ac:inkMkLst>
            <pc:docMk/>
            <pc:sldMk cId="3329085091" sldId="258"/>
            <ac:inkMk id="60" creationId="{0EAB620B-6500-D3A5-91CC-44E52A4A98E4}"/>
          </ac:inkMkLst>
        </pc:inkChg>
        <pc:inkChg chg="add mod">
          <ac:chgData name="Ann Igolkina" userId="4d1b5d7ddf2bbc78" providerId="LiveId" clId="{9BA1C2E2-C1C6-0E41-8DB5-E37CFFBFF203}" dt="2023-09-18T19:35:32.405" v="809"/>
          <ac:inkMkLst>
            <pc:docMk/>
            <pc:sldMk cId="3329085091" sldId="258"/>
            <ac:inkMk id="60" creationId="{4D54025A-D92E-9AAE-F4D1-37E0D394BCDE}"/>
          </ac:inkMkLst>
        </pc:inkChg>
        <pc:inkChg chg="add del">
          <ac:chgData name="Ann Igolkina" userId="4d1b5d7ddf2bbc78" providerId="LiveId" clId="{9BA1C2E2-C1C6-0E41-8DB5-E37CFFBFF203}" dt="2023-09-27T14:17:01.278" v="1299" actId="478"/>
          <ac:inkMkLst>
            <pc:docMk/>
            <pc:sldMk cId="3329085091" sldId="258"/>
            <ac:inkMk id="61" creationId="{6BA87B59-5ACB-9A8E-2D1A-0B209B975848}"/>
          </ac:inkMkLst>
        </pc:inkChg>
        <pc:inkChg chg="add mod">
          <ac:chgData name="Ann Igolkina" userId="4d1b5d7ddf2bbc78" providerId="LiveId" clId="{9BA1C2E2-C1C6-0E41-8DB5-E37CFFBFF203}" dt="2023-09-18T19:35:32.405" v="809"/>
          <ac:inkMkLst>
            <pc:docMk/>
            <pc:sldMk cId="3329085091" sldId="258"/>
            <ac:inkMk id="61" creationId="{BB207F5A-F56A-837C-6B5A-3E27E5C651CD}"/>
          </ac:inkMkLst>
        </pc:inkChg>
        <pc:inkChg chg="add del">
          <ac:chgData name="Ann Igolkina" userId="4d1b5d7ddf2bbc78" providerId="LiveId" clId="{9BA1C2E2-C1C6-0E41-8DB5-E37CFFBFF203}" dt="2023-09-27T14:17:01.278" v="1299" actId="478"/>
          <ac:inkMkLst>
            <pc:docMk/>
            <pc:sldMk cId="3329085091" sldId="258"/>
            <ac:inkMk id="62" creationId="{E4298024-7A25-408C-CE7C-0C51EA5BD125}"/>
          </ac:inkMkLst>
        </pc:inkChg>
        <pc:inkChg chg="add mod">
          <ac:chgData name="Ann Igolkina" userId="4d1b5d7ddf2bbc78" providerId="LiveId" clId="{9BA1C2E2-C1C6-0E41-8DB5-E37CFFBFF203}" dt="2023-09-18T19:35:35.546" v="812"/>
          <ac:inkMkLst>
            <pc:docMk/>
            <pc:sldMk cId="3329085091" sldId="258"/>
            <ac:inkMk id="63" creationId="{A042DB95-6342-D9F4-0B00-EAF0586BA260}"/>
          </ac:inkMkLst>
        </pc:inkChg>
        <pc:inkChg chg="add mod">
          <ac:chgData name="Ann Igolkina" userId="4d1b5d7ddf2bbc78" providerId="LiveId" clId="{9BA1C2E2-C1C6-0E41-8DB5-E37CFFBFF203}" dt="2023-09-18T19:35:35.546" v="812"/>
          <ac:inkMkLst>
            <pc:docMk/>
            <pc:sldMk cId="3329085091" sldId="258"/>
            <ac:inkMk id="64" creationId="{E53828DD-E8E7-28F3-C7D6-40EAEFEC400A}"/>
          </ac:inkMkLst>
        </pc:inkChg>
        <pc:inkChg chg="add del">
          <ac:chgData name="Ann Igolkina" userId="4d1b5d7ddf2bbc78" providerId="LiveId" clId="{9BA1C2E2-C1C6-0E41-8DB5-E37CFFBFF203}" dt="2023-09-18T19:35:38.438" v="816" actId="9405"/>
          <ac:inkMkLst>
            <pc:docMk/>
            <pc:sldMk cId="3329085091" sldId="258"/>
            <ac:inkMk id="66" creationId="{F1808767-A08A-F555-72ED-944E0731686C}"/>
          </ac:inkMkLst>
        </pc:inkChg>
        <pc:inkChg chg="add del">
          <ac:chgData name="Ann Igolkina" userId="4d1b5d7ddf2bbc78" providerId="LiveId" clId="{9BA1C2E2-C1C6-0E41-8DB5-E37CFFBFF203}" dt="2023-09-18T19:35:37.525" v="815" actId="9405"/>
          <ac:inkMkLst>
            <pc:docMk/>
            <pc:sldMk cId="3329085091" sldId="258"/>
            <ac:inkMk id="67" creationId="{46BE4C80-1F3D-F94D-FA0C-A9D7D10EB621}"/>
          </ac:inkMkLst>
        </pc:inkChg>
        <pc:inkChg chg="add del">
          <ac:chgData name="Ann Igolkina" userId="4d1b5d7ddf2bbc78" providerId="LiveId" clId="{9BA1C2E2-C1C6-0E41-8DB5-E37CFFBFF203}" dt="2023-09-18T19:35:40.148" v="818" actId="9405"/>
          <ac:inkMkLst>
            <pc:docMk/>
            <pc:sldMk cId="3329085091" sldId="258"/>
            <ac:inkMk id="68" creationId="{732D509B-641E-45D3-1EDF-00B256CB0EC9}"/>
          </ac:inkMkLst>
        </pc:inkChg>
        <pc:inkChg chg="add mod">
          <ac:chgData name="Ann Igolkina" userId="4d1b5d7ddf2bbc78" providerId="LiveId" clId="{9BA1C2E2-C1C6-0E41-8DB5-E37CFFBFF203}" dt="2023-09-18T19:35:43.948" v="821"/>
          <ac:inkMkLst>
            <pc:docMk/>
            <pc:sldMk cId="3329085091" sldId="258"/>
            <ac:inkMk id="69" creationId="{5A1078F5-0DB9-2473-8D8E-C7178ED22146}"/>
          </ac:inkMkLst>
        </pc:inkChg>
        <pc:inkChg chg="add mod">
          <ac:chgData name="Ann Igolkina" userId="4d1b5d7ddf2bbc78" providerId="LiveId" clId="{9BA1C2E2-C1C6-0E41-8DB5-E37CFFBFF203}" dt="2023-09-18T19:35:43.948" v="821"/>
          <ac:inkMkLst>
            <pc:docMk/>
            <pc:sldMk cId="3329085091" sldId="258"/>
            <ac:inkMk id="70" creationId="{E8566799-5A8F-D1E6-9462-3608B132D903}"/>
          </ac:inkMkLst>
        </pc:inkChg>
        <pc:inkChg chg="add del">
          <ac:chgData name="Ann Igolkina" userId="4d1b5d7ddf2bbc78" providerId="LiveId" clId="{9BA1C2E2-C1C6-0E41-8DB5-E37CFFBFF203}" dt="2023-09-18T19:44:54.156" v="824" actId="9405"/>
          <ac:inkMkLst>
            <pc:docMk/>
            <pc:sldMk cId="3329085091" sldId="258"/>
            <ac:inkMk id="74" creationId="{3069B3A8-3EA1-E8FD-5EC0-AB9676107FBC}"/>
          </ac:inkMkLst>
        </pc:inkChg>
        <pc:inkChg chg="add mod">
          <ac:chgData name="Ann Igolkina" userId="4d1b5d7ddf2bbc78" providerId="LiveId" clId="{9BA1C2E2-C1C6-0E41-8DB5-E37CFFBFF203}" dt="2023-09-18T19:47:17.615" v="830"/>
          <ac:inkMkLst>
            <pc:docMk/>
            <pc:sldMk cId="3329085091" sldId="258"/>
            <ac:inkMk id="75" creationId="{E6B292FD-D17F-6618-AD6C-327ED3CCF1AD}"/>
          </ac:inkMkLst>
        </pc:inkChg>
        <pc:inkChg chg="add mod">
          <ac:chgData name="Ann Igolkina" userId="4d1b5d7ddf2bbc78" providerId="LiveId" clId="{9BA1C2E2-C1C6-0E41-8DB5-E37CFFBFF203}" dt="2023-09-18T19:47:17.615" v="830"/>
          <ac:inkMkLst>
            <pc:docMk/>
            <pc:sldMk cId="3329085091" sldId="258"/>
            <ac:inkMk id="76" creationId="{1C650D6C-41B3-45B2-0033-F9CD08B3D40B}"/>
          </ac:inkMkLst>
        </pc:inkChg>
      </pc:sldChg>
      <pc:sldChg chg="addSp delSp modSp new mod">
        <pc:chgData name="Ann Igolkina" userId="4d1b5d7ddf2bbc78" providerId="LiveId" clId="{9BA1C2E2-C1C6-0E41-8DB5-E37CFFBFF203}" dt="2023-09-18T14:19:03.303" v="651"/>
        <pc:sldMkLst>
          <pc:docMk/>
          <pc:sldMk cId="3839781994" sldId="259"/>
        </pc:sldMkLst>
        <pc:grpChg chg="mod">
          <ac:chgData name="Ann Igolkina" userId="4d1b5d7ddf2bbc78" providerId="LiveId" clId="{9BA1C2E2-C1C6-0E41-8DB5-E37CFFBFF203}" dt="2023-09-18T14:17:33.888" v="633"/>
          <ac:grpSpMkLst>
            <pc:docMk/>
            <pc:sldMk cId="3839781994" sldId="259"/>
            <ac:grpSpMk id="5" creationId="{CDAAE080-CCB4-BCCB-67C8-75F4BE603F36}"/>
          </ac:grpSpMkLst>
        </pc:grpChg>
        <pc:grpChg chg="mod">
          <ac:chgData name="Ann Igolkina" userId="4d1b5d7ddf2bbc78" providerId="LiveId" clId="{9BA1C2E2-C1C6-0E41-8DB5-E37CFFBFF203}" dt="2023-09-18T14:17:40.292" v="637"/>
          <ac:grpSpMkLst>
            <pc:docMk/>
            <pc:sldMk cId="3839781994" sldId="259"/>
            <ac:grpSpMk id="9" creationId="{1521F520-039E-78F7-CDA2-9F88630E03BC}"/>
          </ac:grpSpMkLst>
        </pc:grpChg>
        <pc:grpChg chg="mod">
          <ac:chgData name="Ann Igolkina" userId="4d1b5d7ddf2bbc78" providerId="LiveId" clId="{9BA1C2E2-C1C6-0E41-8DB5-E37CFFBFF203}" dt="2023-09-18T14:18:10.716" v="640"/>
          <ac:grpSpMkLst>
            <pc:docMk/>
            <pc:sldMk cId="3839781994" sldId="259"/>
            <ac:grpSpMk id="12" creationId="{A4E4438F-77FF-AB1F-51EE-DBB1D9FEC24E}"/>
          </ac:grpSpMkLst>
        </pc:grpChg>
        <pc:grpChg chg="del mod">
          <ac:chgData name="Ann Igolkina" userId="4d1b5d7ddf2bbc78" providerId="LiveId" clId="{9BA1C2E2-C1C6-0E41-8DB5-E37CFFBFF203}" dt="2023-09-18T14:18:15.666" v="646"/>
          <ac:grpSpMkLst>
            <pc:docMk/>
            <pc:sldMk cId="3839781994" sldId="259"/>
            <ac:grpSpMk id="16" creationId="{2253781B-7ED7-437B-9F45-DACD49BD5628}"/>
          </ac:grpSpMkLst>
        </pc:grpChg>
        <pc:grpChg chg="mod">
          <ac:chgData name="Ann Igolkina" userId="4d1b5d7ddf2bbc78" providerId="LiveId" clId="{9BA1C2E2-C1C6-0E41-8DB5-E37CFFBFF203}" dt="2023-09-18T14:18:15.666" v="646"/>
          <ac:grpSpMkLst>
            <pc:docMk/>
            <pc:sldMk cId="3839781994" sldId="259"/>
            <ac:grpSpMk id="18" creationId="{ED10AF6E-1F23-1B7F-730C-1DC9047B4AC6}"/>
          </ac:grpSpMkLst>
        </pc:grpChg>
        <pc:grpChg chg="mod">
          <ac:chgData name="Ann Igolkina" userId="4d1b5d7ddf2bbc78" providerId="LiveId" clId="{9BA1C2E2-C1C6-0E41-8DB5-E37CFFBFF203}" dt="2023-09-18T14:19:03.303" v="651"/>
          <ac:grpSpMkLst>
            <pc:docMk/>
            <pc:sldMk cId="3839781994" sldId="259"/>
            <ac:grpSpMk id="23" creationId="{464443A2-532E-C6DD-9B54-CF671E820082}"/>
          </ac:grpSpMkLst>
        </pc:grpChg>
        <pc:picChg chg="add mod modCrop">
          <ac:chgData name="Ann Igolkina" userId="4d1b5d7ddf2bbc78" providerId="LiveId" clId="{9BA1C2E2-C1C6-0E41-8DB5-E37CFFBFF203}" dt="2023-09-18T14:17:12.752" v="630" actId="732"/>
          <ac:picMkLst>
            <pc:docMk/>
            <pc:sldMk cId="3839781994" sldId="259"/>
            <ac:picMk id="2" creationId="{CC0ACFD5-1E70-3445-D7BD-B06294097730}"/>
          </ac:picMkLst>
        </pc:picChg>
        <pc:inkChg chg="add mod">
          <ac:chgData name="Ann Igolkina" userId="4d1b5d7ddf2bbc78" providerId="LiveId" clId="{9BA1C2E2-C1C6-0E41-8DB5-E37CFFBFF203}" dt="2023-09-18T14:17:33.888" v="633"/>
          <ac:inkMkLst>
            <pc:docMk/>
            <pc:sldMk cId="3839781994" sldId="259"/>
            <ac:inkMk id="3" creationId="{FC97B648-D3A5-7381-D694-6358CF87DD7E}"/>
          </ac:inkMkLst>
        </pc:inkChg>
        <pc:inkChg chg="add mod">
          <ac:chgData name="Ann Igolkina" userId="4d1b5d7ddf2bbc78" providerId="LiveId" clId="{9BA1C2E2-C1C6-0E41-8DB5-E37CFFBFF203}" dt="2023-09-18T14:17:33.888" v="633"/>
          <ac:inkMkLst>
            <pc:docMk/>
            <pc:sldMk cId="3839781994" sldId="259"/>
            <ac:inkMk id="4" creationId="{D17BFA34-AB08-79BE-475E-69250301FD02}"/>
          </ac:inkMkLst>
        </pc:inkChg>
        <pc:inkChg chg="add">
          <ac:chgData name="Ann Igolkina" userId="4d1b5d7ddf2bbc78" providerId="LiveId" clId="{9BA1C2E2-C1C6-0E41-8DB5-E37CFFBFF203}" dt="2023-09-18T14:17:35.368" v="634" actId="9405"/>
          <ac:inkMkLst>
            <pc:docMk/>
            <pc:sldMk cId="3839781994" sldId="259"/>
            <ac:inkMk id="6" creationId="{B7532DD1-A825-7917-F423-EE2115E30734}"/>
          </ac:inkMkLst>
        </pc:inkChg>
        <pc:inkChg chg="add mod">
          <ac:chgData name="Ann Igolkina" userId="4d1b5d7ddf2bbc78" providerId="LiveId" clId="{9BA1C2E2-C1C6-0E41-8DB5-E37CFFBFF203}" dt="2023-09-18T14:17:40.292" v="637"/>
          <ac:inkMkLst>
            <pc:docMk/>
            <pc:sldMk cId="3839781994" sldId="259"/>
            <ac:inkMk id="7" creationId="{2B0BF627-9207-D7D3-EC89-6E540B68AFF8}"/>
          </ac:inkMkLst>
        </pc:inkChg>
        <pc:inkChg chg="add mod">
          <ac:chgData name="Ann Igolkina" userId="4d1b5d7ddf2bbc78" providerId="LiveId" clId="{9BA1C2E2-C1C6-0E41-8DB5-E37CFFBFF203}" dt="2023-09-18T14:17:40.292" v="637"/>
          <ac:inkMkLst>
            <pc:docMk/>
            <pc:sldMk cId="3839781994" sldId="259"/>
            <ac:inkMk id="8" creationId="{2E2939BC-B2FC-2265-CC47-1B56C91B1B5C}"/>
          </ac:inkMkLst>
        </pc:inkChg>
        <pc:inkChg chg="add mod">
          <ac:chgData name="Ann Igolkina" userId="4d1b5d7ddf2bbc78" providerId="LiveId" clId="{9BA1C2E2-C1C6-0E41-8DB5-E37CFFBFF203}" dt="2023-09-18T14:18:10.716" v="640"/>
          <ac:inkMkLst>
            <pc:docMk/>
            <pc:sldMk cId="3839781994" sldId="259"/>
            <ac:inkMk id="10" creationId="{A418AFA3-67A3-36FD-4DDB-4C9EBA41E43B}"/>
          </ac:inkMkLst>
        </pc:inkChg>
        <pc:inkChg chg="add mod">
          <ac:chgData name="Ann Igolkina" userId="4d1b5d7ddf2bbc78" providerId="LiveId" clId="{9BA1C2E2-C1C6-0E41-8DB5-E37CFFBFF203}" dt="2023-09-18T14:18:10.716" v="640"/>
          <ac:inkMkLst>
            <pc:docMk/>
            <pc:sldMk cId="3839781994" sldId="259"/>
            <ac:inkMk id="11" creationId="{541211C6-E122-FFA0-AE41-4C8A97FF2947}"/>
          </ac:inkMkLst>
        </pc:inkChg>
        <pc:inkChg chg="add mod">
          <ac:chgData name="Ann Igolkina" userId="4d1b5d7ddf2bbc78" providerId="LiveId" clId="{9BA1C2E2-C1C6-0E41-8DB5-E37CFFBFF203}" dt="2023-09-18T14:18:15.666" v="646"/>
          <ac:inkMkLst>
            <pc:docMk/>
            <pc:sldMk cId="3839781994" sldId="259"/>
            <ac:inkMk id="13" creationId="{9F968AB2-FDC5-BDB0-C36A-9FDCF9B48826}"/>
          </ac:inkMkLst>
        </pc:inkChg>
        <pc:inkChg chg="add mod">
          <ac:chgData name="Ann Igolkina" userId="4d1b5d7ddf2bbc78" providerId="LiveId" clId="{9BA1C2E2-C1C6-0E41-8DB5-E37CFFBFF203}" dt="2023-09-18T14:18:15.666" v="646"/>
          <ac:inkMkLst>
            <pc:docMk/>
            <pc:sldMk cId="3839781994" sldId="259"/>
            <ac:inkMk id="14" creationId="{32C3D588-30A4-D287-440A-03B82DADF8EC}"/>
          </ac:inkMkLst>
        </pc:inkChg>
        <pc:inkChg chg="add mod">
          <ac:chgData name="Ann Igolkina" userId="4d1b5d7ddf2bbc78" providerId="LiveId" clId="{9BA1C2E2-C1C6-0E41-8DB5-E37CFFBFF203}" dt="2023-09-18T14:18:15.666" v="646"/>
          <ac:inkMkLst>
            <pc:docMk/>
            <pc:sldMk cId="3839781994" sldId="259"/>
            <ac:inkMk id="15" creationId="{17A00EFB-56E5-168D-D39B-330BE95D1C44}"/>
          </ac:inkMkLst>
        </pc:inkChg>
        <pc:inkChg chg="add mod">
          <ac:chgData name="Ann Igolkina" userId="4d1b5d7ddf2bbc78" providerId="LiveId" clId="{9BA1C2E2-C1C6-0E41-8DB5-E37CFFBFF203}" dt="2023-09-18T14:18:15.666" v="646"/>
          <ac:inkMkLst>
            <pc:docMk/>
            <pc:sldMk cId="3839781994" sldId="259"/>
            <ac:inkMk id="17" creationId="{1570457C-ACDC-30FC-081C-6D56F801FB7E}"/>
          </ac:inkMkLst>
        </pc:inkChg>
        <pc:inkChg chg="add">
          <ac:chgData name="Ann Igolkina" userId="4d1b5d7ddf2bbc78" providerId="LiveId" clId="{9BA1C2E2-C1C6-0E41-8DB5-E37CFFBFF203}" dt="2023-09-18T14:18:59.801" v="647" actId="9405"/>
          <ac:inkMkLst>
            <pc:docMk/>
            <pc:sldMk cId="3839781994" sldId="259"/>
            <ac:inkMk id="19" creationId="{AB049068-E5DD-0315-C175-7F5588715F5C}"/>
          </ac:inkMkLst>
        </pc:inkChg>
        <pc:inkChg chg="add">
          <ac:chgData name="Ann Igolkina" userId="4d1b5d7ddf2bbc78" providerId="LiveId" clId="{9BA1C2E2-C1C6-0E41-8DB5-E37CFFBFF203}" dt="2023-09-18T14:19:00.228" v="648" actId="9405"/>
          <ac:inkMkLst>
            <pc:docMk/>
            <pc:sldMk cId="3839781994" sldId="259"/>
            <ac:inkMk id="20" creationId="{766EB02D-8E01-565F-D008-D236010CFF97}"/>
          </ac:inkMkLst>
        </pc:inkChg>
        <pc:inkChg chg="add mod">
          <ac:chgData name="Ann Igolkina" userId="4d1b5d7ddf2bbc78" providerId="LiveId" clId="{9BA1C2E2-C1C6-0E41-8DB5-E37CFFBFF203}" dt="2023-09-18T14:19:03.303" v="651"/>
          <ac:inkMkLst>
            <pc:docMk/>
            <pc:sldMk cId="3839781994" sldId="259"/>
            <ac:inkMk id="21" creationId="{9CBA4B11-1B23-E36D-2AE9-1B828FE645F8}"/>
          </ac:inkMkLst>
        </pc:inkChg>
        <pc:inkChg chg="add mod">
          <ac:chgData name="Ann Igolkina" userId="4d1b5d7ddf2bbc78" providerId="LiveId" clId="{9BA1C2E2-C1C6-0E41-8DB5-E37CFFBFF203}" dt="2023-09-18T14:19:03.303" v="651"/>
          <ac:inkMkLst>
            <pc:docMk/>
            <pc:sldMk cId="3839781994" sldId="259"/>
            <ac:inkMk id="22" creationId="{83A8D080-7F0C-1FC7-3067-D1367E58CCF8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9T07:21:35.49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15:11:41.0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4:17:32.4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89 1 24575,'0'38'0,"0"14"0,0 13 0,0-3 0,0-17 0,0-17 0,0-8 0,0-4 0,2-4 0,4-9 0,3-14 0,1-6 0,0-7 0,0-4 0,2 5 0,2 1 0,1 6 0,1 6 0,2 4 0,-1 1 0,-2 2 0,2 3 0,1 0 0,4 0 0,4 0 0,6 6 0,4 6 0,3 8 0,-3 5 0,-5 0 0,-6 0 0,-8-1 0,-5 1 0,-7-1 0,-2 0 0,-3 0 0,0-2 0,0-1 0,0 0 0,0 1 0,-4 2 0,-6 1 0,-4-3 0,-6-1 0,-2-5 0,-1-6 0,-4-1 0,2-5 0,-3-1 0,-1 0 0,2-3 0,0 0 0,2 0 0,1 0 0,-2 0 0,-2 0 0,-3 0 0,-5 0 0,-1 0 0,2 0 0,7 0 0,9 0 0,9-2 0,5-1 0,3 0 0,2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4:17:33.38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24575,'16'0'0,"8"0"0,7 0 0,9 0 0,-2 0 0,-7 0 0,-6 0 0,7 0 0,10 0 0,10 0 0,6 0 0,-11 0 0,-17 0 0,-14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4:17:35.3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71 0 24575,'0'52'0,"0"19"0,-4-21 0,-1 2 0,-2-1 0,-1 0 0,-11 46 0,1-16 0,9-23 0,9-18 0,16-25 0,23-11 0,23-7 0,18-1 0,5 0 0,-5 0 0,-9 4 0,-12-3 0,-8-7 0,-10-4 0,-6-6 0,-5-1 0,-10-1 0,-10-3 0,-5 1 0,-5 0 0,0 2 0,0 3 0,0 2 0,-2 4 0,-6 1 0,-9 3 0,-5 4 0,-1 3 0,5 10 0,7 15 0,2 19 0,2 18 0,-1 17 0,1 19 0,5-37 0,0 2 0,1 11 0,0 3 0,0 8 0,2 2 0,-1 4 0,0 0 0,0-2 0,0-1 0,0-8 0,0-5 0,-1-11 0,2-5 0,1 28 0,2-30 0,0-28 0,-1-13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4:17:38.66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52 0 24575,'0'38'0,"0"4"0,0 5 0,0-8 0,0-8 0,0-7 0,0-5 0,0-1 0,0-5 0,0-5 0,3-3 0,4-8 0,8-5 0,2-2 0,4-1 0,0-1 0,4-1 0,3-2 0,1 3 0,-2 3 0,-2 3 0,-2 3 0,-4 1 0,-1 2 0,-3 0 0,3 0 0,-1 0 0,-1 0 0,-1 2 0,-3 5 0,-1 7 0,1 6 0,0 4 0,-2 4 0,-1 3 0,-1 1 0,-4 3 0,-1 0 0,-3-2 0,0 2 0,0-3 0,0-4 0,0-1 0,-1-5 0,-5-2 0,-7-2 0,-9-3 0,-6-2 0,-3-1 0,-5-3 0,0 0 0,1-3 0,3-3 0,2 0 0,0-3 0,2 0 0,-3 0 0,2 0 0,0 0 0,3 0 0,8-3 0,3-1 0,6-4 0,5 0 0,2 0 0,2-1 0,0 4 0,0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4:17:39.7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71 24575,'16'0'0,"2"0"0,-2 0 0,1 0 0,0 0 0,6 0 0,8 0 0,10 0 0,5 0 0,-1 0 0,-1-5 0,-4-2 0,-1-1 0,-3 0 0,-7 2 0,-11-1 0,-9-7 0,-6 8 0,-3-3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4:18:08.4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4:18:10.20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24575,'18'6'0,"5"-1"0,9-5 0,-3 0 0,-3 0 0,-6 0 0,0 0 0,14 0 0,20 0 0,13 0 0,2 2 0,-15 6 0,-17 6 0,-15 2 0,-11-2 0,-13 6 0,-25 15 0,-26 21 0,15-21 0,-2 2 0,-4 0 0,-1 0 0,-30 27 0,20-15 0,23-16 0,21-14 0,22-11 0,23-6 0,14-2 0,12 0 0,4 0 0,-3 0 0,-6 2 0,-14 4 0,-15 3 0,-7 5 0,-3 4 0,-4 3 0,-2 7 0,-2 0 0,-2 0 0,-2-3 0,-8-8 0,-14-2 0,-29-1 0,-26 4 0,-18 2 0,-1-4 0,20-4 0,25-5 0,24-3 0,15-3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4:18:11.4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24575,'0'21'0,"0"11"0,0 16 0,0-1 0,0 3 0,0 6 0,0 8 0,0 17 0,0-1 0,0-10 0,0-13 0,0-15 0,0-14 0,0-15 0,0-4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4:18:11.92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0T14:56:32.961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 1368,'56'-58,"5"-5,-1-2,2-5,-2-1,-2-2,2-1,2 2,2 1,3 3,-1 3,-2 5,-1 6,-5 5,-1 3,-3 2,-1 2,-6 1,-5 5,-5 3,-6 2,0 1,0-3,0-1,-2 4,-6 6,-5 8,-8 7,-4 5,-3 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4:18:13.85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24575,'0'48'0,"0"-6"0,0-6 0,0-10 0,0-15 0,2-7 0,6-8 0,1-5 0,6-3 0,-1-2 0,3 3 0,4 2 0,1 4 0,2 1 0,0 1 0,7 1 0,9 2 0,8 0 0,3 0 0,-7 0 0,-10 0 0,-8 0 0,-6 1 0,-5 4 0,-5 3 0,-3 5 0,-1 3 0,1 2 0,2 3 0,0 5 0,3 9 0,1 6 0,-1 2 0,-2-1 0,-4-6 0,-3-5 0,-3-4 0,0-3 0,0 1 0,0-1 0,0 0 0,0-4 0,0-3 0,-2-4 0,-4-3 0,-6-2 0,-5 0 0,-4-2 0,-2-3 0,-2 0 0,4-3 0,1 0 0,3 0 0,0 0 0,-1 0 0,-1-3 0,1-1 0,2-3 0,5-3 0,6 1 0,2-1 0,3 0 0,0 3 0,0 2 0,0 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4:18:15.1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1 123 24575,'19'0'0,"12"0"0,15 0 0,2 0 0,2 0 0,-4 0 0,-2 0 0,3-3 0,-5-1 0,-6-3 0,-2-2 0,-3-2 0,1-1 0,0-2 0,-4 1 0,-2 2 0,-9 1 0,-7 3 0,-5-3 0,-5 4 0,0 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4:18:59.79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24575,'49'0'0,"0"0"0,7 0 0,-3 0 0,4 0 0,0 3 0,-7 0 0,-5 3 0,-14 4 0,-10 2 0,-5 6 0,-3 10 0,2 14 0,2 15 0,0 11 0,-3-1 0,-8 1 0,-8 3 0,-23 7 0,6-32 0,-4-1 0,-5 0 0,-1 0 0,-28 35 0,14-16 0,17-23 0,12-16 0,7-11 0,4-5 0,0-1 0,3 6 0,0 4 0,0 4 0,0 2 0,0-2 0,2-7 0,4-7 0,11-5 0,17-3 0,17 0 0,10 0 0,-4-3 0,-11 0 0,-14 0 0,-17 0 0,-5 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4:19:00.22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4:19:01.7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59 24575,'0'15'0,"0"13"0,0 22 0,0 8 0,0 3 0,0-11 0,0-20 0,0-12 0,3-20 0,5-21 0,7-8 0,13-13 0,16-10 0,13-2 0,8-2 0,-1 10 0,-6 18 0,-4 14 0,1 9 0,7 7 0,5 4 0,1 10 0,-2 12 0,-9 13 0,-10 9 0,-8 2 0,-12-1 0,-11-3 0,-8 3 0,-7 13 0,-1 20 0,0 16 0,-2-45 0,-1-1 0,-8 39 0,-6-21 0,-3-21 0,-5-15 0,-10-5 0,-13-3 0,-11-1 0,4-8 0,10-4 0,17-7 0,14-3 0,10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4:19:02.5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0 534 24575,'29'-20'0,"19"-18"0,27-23 0,-34 27 0,2-1 0,2 0 0,0-1 0,1 4 0,0 0 0,0 1 0,0 1 0,-1 0 0,-1 2 0,23-14 0,-24 11 0,-23 17 0,-14 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15:01:27.30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2675 24575,'18'-65'0,"23"-25"0,-9 28 0,4-4 0,9-12 0,4-4 0,-14 24 0,0-1 0,0-1 0,16-26 0,-1 1 0,-4 6 0,0 4 0,-5 8 0,-1 3 0,-4 8 0,0 3 0,-3 4 0,0 3 0,-2 3 0,-1 2 0,22-33 0,3 1 0,2 1 0,6-2 0,-28 37 0,0 1 0,32-31 0,-4 3 0,-5 6 0,-6 4 0,0 2 0,0-2 0,-1-3 0,-2 0 0,4 0 0,3 3 0,11-1 0,5 2 0,5 6 0,-1 5 0,-3 7 0,-4 4 0,-3 5 0,-2 4 0,-5 4 0,-3 3 0,-7 4 0,-7 4 0,-2 3 0,0 1 0,3 2 0,0 1 0,-9 0 0,-10 0 0,-14 0 0,-4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15:01:29.14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2631 24575,'28'0'0,"14"-9"0,23-15 0,15-22 0,-38 14 0,-1-3 0,-1-2 0,-1-2 0,0-2 0,-2-3 0,0 0 0,-1-2 0,-3 1 0,-1-2 0,0-2 0,-1-2 0,-2 2 0,-1-2 0,-2 0 0,1-1 0,0-2 0,0 0 0,-1 2 0,0 0 0,0 1 0,-1 0 0,-1 4 0,-1 0 0,-1 1 0,0 1 0,17-42 0,-3 2 0,0 2 0,0 7 0,-4 5 0,0 5 0,-3 2 0,1 0 0,1 1 0,1 0 0,2 1 0,0-1 0,-1 2 0,-2 5 0,-3 7 0,-2 7 0,3 2 0,6 3 0,8-1 0,6 1 0,4 3 0,3 5 0,-1 7 0,-7 4 0,-5 6 0,-8 3 0,-4 4 0,-1 3 0,-4 1 0,-1 1 0,-2 0 0,-3 0 0,-5 0 0,-7 0 0,-3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15:01:30.82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2462 24575,'30'0'0,"11"-4"0,15-14 0,19-25 0,-34 11 0,0-4 0,-1-7 0,-1-2 0,-4-3 0,-3 0 0,-3 2 0,-2-1 0,-1 1 0,-1-1 0,0 0 0,-1 0 0,1-1 0,0 0 0,-1 0 0,-1 1 0,19-42 0,-9 6 0,-9 6 0,-7 0 0,-1 1 0,-1 3 0,1 8 0,3 6 0,0 1 0,0-9 0,1-9 0,-2-8 0,4 0 0,3 6 0,3 8 0,1 7 0,-3 7 0,-2 7 0,-1 6 0,0 6 0,2 4 0,6 1 0,3 1 0,2 1 0,0-1 0,-5-1 0,-4 1 0,-4 1 0,-3 6 0,-2 6 0,-3 7 0,-2 6 0,-1 4 0,-6 1 0,-1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15:01:32.82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2509 24575,'24'0'0,"14"0"0,21 0 0,23 0 0,6 0 0,0 0 0,-8-6 0,-13-8 0,-8-13 0,-5-14 0,-1-7 0,4-8 0,9-7 0,8-4 0,-35 33 0,0 0 0,0 0 0,-2 0 0,29-31 0,-12 5 0,-13 0 0,-8 0 0,-3-7 0,-1-7 0,1-2 0,-4 1 0,-2 1 0,1-9 0,0-6 0,3-6 0,-2 2 0,-4 11 0,-2 4 0,-3 7 0,0 5 0,2 2 0,2 1 0,4-2 0,3-5 0,4-1 0,-1 5 0,-1 9 0,-4 12 0,-3 9 0,-2 10 0,-4 6 0,-2 3 0,-2-1 0,4-5 0,5-6 0,2-2 0,1 2 0,-3 5 0,-5 8 0,-2 8 0,-3 5 0,-2 2 0,-5 1 0,-2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15:01:53.03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2480 24575,'0'-18'0,"6"-5"0,11-3 0,9-5 0,31-22 0,-6 9 0,24-19 0,-12 12 0,0-6 0,-4-1 0,0-2 0,0 1 0,2 0 0,0 5 0,-6 6 0,-7 7 0,-4 3 0,3-3 0,3-5 0,2-1 0,-4 2 0,-8 6 0,-3 0 0,0-3 0,2-3 0,0 3 0,-2 1 0,2 0 0,3-6 0,6-10 0,3-3 0,1 0 0,-3 5 0,-5 8 0,-5 5 0,-4 4 0,-2-2 0,-2 0 0,2-3 0,5-5 0,5-5 0,2-6 0,1 0 0,-3 4 0,-1 3 0,1 5 0,0 4 0,-3 7 0,-3 6 0,-3 3 0,-3 2 0,-1 1 0,-1 1 0,0-3 0,1 0 0,-4 2 0,-4 3 0,-7 8 0,-7 6 0,-5 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15:11:38.46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15:11:39.6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4124164"/>
            <a:ext cx="15300564" cy="8773325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13235822"/>
            <a:ext cx="13500497" cy="6084159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16.01.24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68255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16.01.24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675192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1341665"/>
            <a:ext cx="3881393" cy="2135581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1341665"/>
            <a:ext cx="11419171" cy="2135581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16.01.24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5615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16.01.24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23219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6282501"/>
            <a:ext cx="15525572" cy="10482488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6864157"/>
            <a:ext cx="15525572" cy="5512493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16.01.24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92605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6708326"/>
            <a:ext cx="7650282" cy="159891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6708326"/>
            <a:ext cx="7650282" cy="159891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16.01.24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93964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341671"/>
            <a:ext cx="15525572" cy="487083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6177496"/>
            <a:ext cx="7615123" cy="302749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9204991"/>
            <a:ext cx="7615123" cy="135391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6177496"/>
            <a:ext cx="7652626" cy="302749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9204991"/>
            <a:ext cx="7652626" cy="135391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16.01.24</a:t>
            </a:fld>
            <a:endParaRPr lang="en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8587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16.01.24</a:t>
            </a:fld>
            <a:endParaRPr lang="en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15872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16.01.24</a:t>
            </a:fld>
            <a:endParaRPr lang="en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86997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679998"/>
            <a:ext cx="5805682" cy="587999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3628335"/>
            <a:ext cx="9112836" cy="17908316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7559993"/>
            <a:ext cx="5805682" cy="14005821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16.01.24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8432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679998"/>
            <a:ext cx="5805682" cy="587999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3628335"/>
            <a:ext cx="9112836" cy="17908316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7559993"/>
            <a:ext cx="5805682" cy="14005821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16.01.24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47933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1341671"/>
            <a:ext cx="15525572" cy="487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6708326"/>
            <a:ext cx="15525572" cy="15989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23356649"/>
            <a:ext cx="4050149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5EF71-3848-8048-B7D2-636D112955BB}" type="datetimeFigureOut">
              <a:rPr lang="en-AT" smtClean="0"/>
              <a:t>16.01.24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23356649"/>
            <a:ext cx="6075224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23356649"/>
            <a:ext cx="4050149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43659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emf"/><Relationship Id="rId7" Type="http://schemas.openxmlformats.org/officeDocument/2006/relationships/customXml" Target="../ink/ink1.xml"/><Relationship Id="rId12" Type="http://schemas.openxmlformats.org/officeDocument/2006/relationships/image" Target="../media/image9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11" Type="http://schemas.openxmlformats.org/officeDocument/2006/relationships/image" Target="../media/image8.emf"/><Relationship Id="rId5" Type="http://schemas.openxmlformats.org/officeDocument/2006/relationships/image" Target="../media/image4.emf"/><Relationship Id="rId10" Type="http://schemas.openxmlformats.org/officeDocument/2006/relationships/image" Target="../media/image7.emf"/><Relationship Id="rId4" Type="http://schemas.openxmlformats.org/officeDocument/2006/relationships/image" Target="../media/image3.emf"/><Relationship Id="rId9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customXml" Target="../ink/ink4.xml"/><Relationship Id="rId18" Type="http://schemas.openxmlformats.org/officeDocument/2006/relationships/image" Target="../media/image190.png"/><Relationship Id="rId26" Type="http://schemas.openxmlformats.org/officeDocument/2006/relationships/image" Target="../media/image17.emf"/><Relationship Id="rId3" Type="http://schemas.openxmlformats.org/officeDocument/2006/relationships/image" Target="../media/image11.emf"/><Relationship Id="rId21" Type="http://schemas.openxmlformats.org/officeDocument/2006/relationships/customXml" Target="../ink/ink8.xml"/><Relationship Id="rId7" Type="http://schemas.openxmlformats.org/officeDocument/2006/relationships/image" Target="../media/image14.emf"/><Relationship Id="rId12" Type="http://schemas.openxmlformats.org/officeDocument/2006/relationships/image" Target="../media/image160.png"/><Relationship Id="rId17" Type="http://schemas.openxmlformats.org/officeDocument/2006/relationships/customXml" Target="../ink/ink6.xml"/><Relationship Id="rId25" Type="http://schemas.openxmlformats.org/officeDocument/2006/relationships/image" Target="../media/image16.emf"/><Relationship Id="rId2" Type="http://schemas.openxmlformats.org/officeDocument/2006/relationships/image" Target="../media/image10.emf"/><Relationship Id="rId16" Type="http://schemas.openxmlformats.org/officeDocument/2006/relationships/image" Target="../media/image180.png"/><Relationship Id="rId20" Type="http://schemas.openxmlformats.org/officeDocument/2006/relationships/image" Target="../media/image2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emf"/><Relationship Id="rId11" Type="http://schemas.openxmlformats.org/officeDocument/2006/relationships/customXml" Target="../ink/ink3.xml"/><Relationship Id="rId24" Type="http://schemas.openxmlformats.org/officeDocument/2006/relationships/customXml" Target="../ink/ink10.xml"/><Relationship Id="rId5" Type="http://schemas.openxmlformats.org/officeDocument/2006/relationships/image" Target="../media/image12.emf"/><Relationship Id="rId15" Type="http://schemas.openxmlformats.org/officeDocument/2006/relationships/customXml" Target="../ink/ink5.xml"/><Relationship Id="rId23" Type="http://schemas.openxmlformats.org/officeDocument/2006/relationships/customXml" Target="../ink/ink9.xml"/><Relationship Id="rId10" Type="http://schemas.openxmlformats.org/officeDocument/2006/relationships/image" Target="../media/image150.png"/><Relationship Id="rId19" Type="http://schemas.openxmlformats.org/officeDocument/2006/relationships/customXml" Target="../ink/ink7.xml"/><Relationship Id="rId4" Type="http://schemas.openxmlformats.org/officeDocument/2006/relationships/image" Target="../media/image7.emf"/><Relationship Id="rId9" Type="http://schemas.openxmlformats.org/officeDocument/2006/relationships/customXml" Target="../ink/ink2.xml"/><Relationship Id="rId14" Type="http://schemas.openxmlformats.org/officeDocument/2006/relationships/image" Target="../media/image170.png"/><Relationship Id="rId22" Type="http://schemas.openxmlformats.org/officeDocument/2006/relationships/image" Target="../media/image210.png"/><Relationship Id="rId27" Type="http://schemas.openxmlformats.org/officeDocument/2006/relationships/image" Target="../media/image18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10" Type="http://schemas.openxmlformats.org/officeDocument/2006/relationships/image" Target="../media/image27.emf"/><Relationship Id="rId4" Type="http://schemas.openxmlformats.org/officeDocument/2006/relationships/image" Target="../media/image21.emf"/><Relationship Id="rId9" Type="http://schemas.openxmlformats.org/officeDocument/2006/relationships/image" Target="../media/image26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customXml" Target="../ink/ink16.xml"/><Relationship Id="rId18" Type="http://schemas.openxmlformats.org/officeDocument/2006/relationships/image" Target="../media/image340.png"/><Relationship Id="rId26" Type="http://schemas.openxmlformats.org/officeDocument/2006/relationships/customXml" Target="../ink/ink23.xml"/><Relationship Id="rId3" Type="http://schemas.openxmlformats.org/officeDocument/2006/relationships/customXml" Target="../ink/ink11.xml"/><Relationship Id="rId21" Type="http://schemas.openxmlformats.org/officeDocument/2006/relationships/image" Target="../media/image350.png"/><Relationship Id="rId7" Type="http://schemas.openxmlformats.org/officeDocument/2006/relationships/customXml" Target="../ink/ink13.xml"/><Relationship Id="rId12" Type="http://schemas.openxmlformats.org/officeDocument/2006/relationships/image" Target="../media/image320.png"/><Relationship Id="rId17" Type="http://schemas.openxmlformats.org/officeDocument/2006/relationships/customXml" Target="../ink/ink18.xml"/><Relationship Id="rId25" Type="http://schemas.openxmlformats.org/officeDocument/2006/relationships/image" Target="../media/image37.png"/><Relationship Id="rId2" Type="http://schemas.openxmlformats.org/officeDocument/2006/relationships/image" Target="../media/image28.png"/><Relationship Id="rId16" Type="http://schemas.openxmlformats.org/officeDocument/2006/relationships/image" Target="../media/image330.png"/><Relationship Id="rId20" Type="http://schemas.openxmlformats.org/officeDocument/2006/relationships/customXml" Target="../ink/ink20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0.png"/><Relationship Id="rId11" Type="http://schemas.openxmlformats.org/officeDocument/2006/relationships/customXml" Target="../ink/ink15.xml"/><Relationship Id="rId24" Type="http://schemas.openxmlformats.org/officeDocument/2006/relationships/customXml" Target="../ink/ink22.xml"/><Relationship Id="rId5" Type="http://schemas.openxmlformats.org/officeDocument/2006/relationships/customXml" Target="../ink/ink12.xml"/><Relationship Id="rId15" Type="http://schemas.openxmlformats.org/officeDocument/2006/relationships/customXml" Target="../ink/ink17.xml"/><Relationship Id="rId23" Type="http://schemas.openxmlformats.org/officeDocument/2006/relationships/image" Target="../media/image360.png"/><Relationship Id="rId28" Type="http://schemas.openxmlformats.org/officeDocument/2006/relationships/image" Target="../media/image38.png"/><Relationship Id="rId10" Type="http://schemas.openxmlformats.org/officeDocument/2006/relationships/image" Target="../media/image310.png"/><Relationship Id="rId19" Type="http://schemas.openxmlformats.org/officeDocument/2006/relationships/customXml" Target="../ink/ink19.xml"/><Relationship Id="rId4" Type="http://schemas.openxmlformats.org/officeDocument/2006/relationships/image" Target="../media/image280.png"/><Relationship Id="rId9" Type="http://schemas.openxmlformats.org/officeDocument/2006/relationships/customXml" Target="../ink/ink14.xml"/><Relationship Id="rId14" Type="http://schemas.openxmlformats.org/officeDocument/2006/relationships/image" Target="../media/image7.png"/><Relationship Id="rId22" Type="http://schemas.openxmlformats.org/officeDocument/2006/relationships/customXml" Target="../ink/ink21.xml"/><Relationship Id="rId27" Type="http://schemas.openxmlformats.org/officeDocument/2006/relationships/customXml" Target="../ink/ink24.xml"/><Relationship Id="rId30" Type="http://schemas.openxmlformats.org/officeDocument/2006/relationships/image" Target="../media/image3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67FA5E-8E58-C325-2ECD-D32982A22052}"/>
              </a:ext>
            </a:extLst>
          </p:cNvPr>
          <p:cNvSpPr txBox="1"/>
          <p:nvPr/>
        </p:nvSpPr>
        <p:spPr>
          <a:xfrm>
            <a:off x="5671521" y="15389184"/>
            <a:ext cx="1186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expression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8FB6CF-F116-441B-16DB-27CA48F82EDC}"/>
              </a:ext>
            </a:extLst>
          </p:cNvPr>
          <p:cNvSpPr txBox="1"/>
          <p:nvPr/>
        </p:nvSpPr>
        <p:spPr>
          <a:xfrm>
            <a:off x="14176856" y="107707"/>
            <a:ext cx="344956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 they transcribed?</a:t>
            </a:r>
          </a:p>
          <a:p>
            <a:r>
              <a:rPr lang="en-US" dirty="0"/>
              <a:t>uncharacterized…</a:t>
            </a:r>
          </a:p>
          <a:p>
            <a:endParaRPr lang="en-US" dirty="0"/>
          </a:p>
          <a:p>
            <a:r>
              <a:rPr lang="en-US" dirty="0" err="1"/>
              <a:t>yellow+light</a:t>
            </a:r>
            <a:r>
              <a:rPr lang="en-US" dirty="0"/>
              <a:t> green: DE</a:t>
            </a:r>
          </a:p>
          <a:p>
            <a:endParaRPr lang="en-US" dirty="0"/>
          </a:p>
          <a:p>
            <a:r>
              <a:rPr lang="en-US" dirty="0" err="1"/>
              <a:t>lyrata</a:t>
            </a:r>
            <a:r>
              <a:rPr lang="en-US" dirty="0"/>
              <a:t>(Haim)</a:t>
            </a:r>
          </a:p>
          <a:p>
            <a:endParaRPr lang="en-US" dirty="0"/>
          </a:p>
          <a:p>
            <a:r>
              <a:rPr lang="en-US" dirty="0"/>
              <a:t>SNP-based phylogeny</a:t>
            </a:r>
          </a:p>
          <a:p>
            <a:endParaRPr lang="en-US" dirty="0"/>
          </a:p>
          <a:p>
            <a:r>
              <a:rPr lang="en-AT" dirty="0"/>
              <a:t>to sebastian: which genes are not well aligned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7245DCB-D3C4-FEBC-DC56-04FBD08E9C78}"/>
              </a:ext>
            </a:extLst>
          </p:cNvPr>
          <p:cNvSpPr txBox="1"/>
          <p:nvPr/>
        </p:nvSpPr>
        <p:spPr>
          <a:xfrm>
            <a:off x="5896701" y="7126560"/>
            <a:ext cx="3658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Examples of gene + </a:t>
            </a:r>
            <a:r>
              <a:rPr lang="en-US" dirty="0" err="1"/>
              <a:t>sebastian’s</a:t>
            </a:r>
            <a:r>
              <a:rPr lang="en-US" dirty="0"/>
              <a:t> graph</a:t>
            </a:r>
            <a:endParaRPr lang="en-AT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204D083-0DD3-D69D-1A30-B0A77DD9F296}"/>
              </a:ext>
            </a:extLst>
          </p:cNvPr>
          <p:cNvGrpSpPr/>
          <p:nvPr/>
        </p:nvGrpSpPr>
        <p:grpSpPr>
          <a:xfrm>
            <a:off x="-1847723" y="0"/>
            <a:ext cx="13734923" cy="9457427"/>
            <a:chOff x="-1847723" y="0"/>
            <a:chExt cx="13734923" cy="945742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3292D80-91CC-BB13-27C4-3BD420ABB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4572000" cy="36576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5A9F227-244D-2BA8-FFE0-CB3BAD449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0" y="0"/>
              <a:ext cx="4572000" cy="36576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BDC6E48-5BDC-04D6-555B-AA76BFA64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4000" y="1371600"/>
              <a:ext cx="2743200" cy="2286000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1BAF26D8-A85F-4F54-6890-5F7D6DBBE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44000" y="0"/>
              <a:ext cx="2743200" cy="1371600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F69FEBE4-ADFF-E01D-482E-C853F7081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3657" y="6257027"/>
              <a:ext cx="4572000" cy="3200400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0F2B238-E71E-9929-050F-069D6AC7962A}"/>
                    </a:ext>
                  </a:extLst>
                </p14:cNvPr>
                <p14:cNvContentPartPr/>
                <p14:nvPr/>
              </p14:nvContentPartPr>
              <p14:xfrm>
                <a:off x="-1847723" y="1201185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0F2B238-E71E-9929-050F-069D6AC7962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-1856723" y="119218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31E7252-898D-7428-587C-BA73173228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r="38143"/>
            <a:stretch/>
          </p:blipFill>
          <p:spPr>
            <a:xfrm>
              <a:off x="0" y="3657600"/>
              <a:ext cx="2828131" cy="2743200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5D31AF87-C98B-4434-EAD6-AD4FC2F578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61858"/>
            <a:stretch/>
          </p:blipFill>
          <p:spPr>
            <a:xfrm>
              <a:off x="2828130" y="3657600"/>
              <a:ext cx="1743869" cy="2743200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B7D42480-A523-C351-D7AF-F95A78881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143999" y="3653626"/>
              <a:ext cx="2743200" cy="2743200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C101A43B-13EC-DF47-772C-E8413BB72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568343" y="3653626"/>
              <a:ext cx="4572000" cy="2743200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CE328B0-94CB-2A7C-11DF-B02A8801D0CA}"/>
                </a:ext>
              </a:extLst>
            </p:cNvPr>
            <p:cNvSpPr txBox="1"/>
            <p:nvPr/>
          </p:nvSpPr>
          <p:spPr>
            <a:xfrm>
              <a:off x="-48127" y="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T" b="1" dirty="0"/>
                <a:t>A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C01D5F3-DD32-B68C-CF19-CFEA18D38D67}"/>
                </a:ext>
              </a:extLst>
            </p:cNvPr>
            <p:cNvSpPr txBox="1"/>
            <p:nvPr/>
          </p:nvSpPr>
          <p:spPr>
            <a:xfrm>
              <a:off x="4557572" y="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T" b="1" dirty="0"/>
                <a:t>B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178E5C0-60DE-8A74-9037-E6CC8D60F169}"/>
                </a:ext>
              </a:extLst>
            </p:cNvPr>
            <p:cNvSpPr txBox="1"/>
            <p:nvPr/>
          </p:nvSpPr>
          <p:spPr>
            <a:xfrm>
              <a:off x="8952610" y="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T" b="1" dirty="0"/>
                <a:t>C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92FBE56-7BFB-959D-0CB6-C99AC56EDD30}"/>
                </a:ext>
              </a:extLst>
            </p:cNvPr>
            <p:cNvSpPr txBox="1"/>
            <p:nvPr/>
          </p:nvSpPr>
          <p:spPr>
            <a:xfrm>
              <a:off x="8975002" y="1188921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T" b="1" dirty="0"/>
                <a:t>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A82668B-2FEF-CF01-C6AB-FE565F5A2B17}"/>
                </a:ext>
              </a:extLst>
            </p:cNvPr>
            <p:cNvSpPr txBox="1"/>
            <p:nvPr/>
          </p:nvSpPr>
          <p:spPr>
            <a:xfrm>
              <a:off x="-48127" y="3842266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T" b="1" dirty="0"/>
                <a:t>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6D1B84B-823B-553C-BBAA-24D69D5D82E8}"/>
                </a:ext>
              </a:extLst>
            </p:cNvPr>
            <p:cNvSpPr txBox="1"/>
            <p:nvPr/>
          </p:nvSpPr>
          <p:spPr>
            <a:xfrm>
              <a:off x="4405829" y="365760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T" b="1" dirty="0"/>
                <a:t>F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F95F8F-DC82-3C54-6577-7D0F4FBAF470}"/>
                </a:ext>
              </a:extLst>
            </p:cNvPr>
            <p:cNvSpPr txBox="1"/>
            <p:nvPr/>
          </p:nvSpPr>
          <p:spPr>
            <a:xfrm>
              <a:off x="9005236" y="3657600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T" b="1" dirty="0"/>
                <a:t>G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6B10504-5023-EA10-B636-01AAD29CCBA8}"/>
              </a:ext>
            </a:extLst>
          </p:cNvPr>
          <p:cNvSpPr txBox="1"/>
          <p:nvPr/>
        </p:nvSpPr>
        <p:spPr>
          <a:xfrm>
            <a:off x="5813574" y="7615036"/>
            <a:ext cx="254383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T" dirty="0"/>
          </a:p>
          <a:p>
            <a:r>
              <a:rPr lang="en-AT" dirty="0"/>
              <a:t>saturation?</a:t>
            </a:r>
          </a:p>
          <a:p>
            <a:r>
              <a:rPr lang="en-AT" dirty="0"/>
              <a:t>SVs</a:t>
            </a:r>
          </a:p>
          <a:p>
            <a:r>
              <a:rPr lang="en-AT" dirty="0"/>
              <a:t>genes</a:t>
            </a:r>
          </a:p>
          <a:p>
            <a:r>
              <a:rPr lang="en-AT" dirty="0"/>
              <a:t>unique genes</a:t>
            </a:r>
          </a:p>
          <a:p>
            <a:endParaRPr lang="en-AT" dirty="0"/>
          </a:p>
          <a:p>
            <a:r>
              <a:rPr lang="en-AT" dirty="0"/>
              <a:t>consider Haim categories</a:t>
            </a:r>
          </a:p>
        </p:txBody>
      </p:sp>
    </p:spTree>
    <p:extLst>
      <p:ext uri="{BB962C8B-B14F-4D97-AF65-F5344CB8AC3E}">
        <p14:creationId xmlns:p14="http://schemas.microsoft.com/office/powerpoint/2010/main" val="3329085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6F32DE-0166-36A0-3CD9-7BE308908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365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835081-7A04-3BEC-8051-937245474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657600"/>
            <a:ext cx="3657600" cy="2743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CA38C1-3D06-C9B7-D489-2C0C4B1CF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0"/>
            <a:ext cx="4572000" cy="2743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BDFD58-E430-53EE-CEC3-C07AA7CC00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743200"/>
            <a:ext cx="4572000" cy="3657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0D3D69-8FE6-07D3-3F05-130B2D1EFB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0" y="0"/>
            <a:ext cx="7315200" cy="3657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D298ED-8458-FD20-8579-B24DB4B8D6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4000" y="3657600"/>
            <a:ext cx="7315200" cy="2743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D7C083-026D-AE25-00DA-5D12929BF7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0" y="6400800"/>
            <a:ext cx="4428331" cy="3657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ADAC81-2D67-E84B-EA62-12E279A86ACE}"/>
              </a:ext>
            </a:extLst>
          </p:cNvPr>
          <p:cNvSpPr txBox="1"/>
          <p:nvPr/>
        </p:nvSpPr>
        <p:spPr>
          <a:xfrm>
            <a:off x="7611819" y="104218"/>
            <a:ext cx="66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>
                <a:solidFill>
                  <a:srgbClr val="FF0000"/>
                </a:solidFill>
              </a:rPr>
              <a:t>EDTA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3E6E49F-585D-DF6A-1465-C9E9E2A5D681}"/>
                  </a:ext>
                </a:extLst>
              </p14:cNvPr>
              <p14:cNvContentPartPr/>
              <p14:nvPr/>
            </p14:nvContentPartPr>
            <p14:xfrm>
              <a:off x="13823207" y="1510701"/>
              <a:ext cx="491400" cy="492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3E6E49F-585D-DF6A-1465-C9E9E2A5D68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787567" y="1439061"/>
                <a:ext cx="563040" cy="63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BF19A6DC-4EEA-DFA8-047E-DCC6724EF028}"/>
              </a:ext>
            </a:extLst>
          </p:cNvPr>
          <p:cNvGrpSpPr/>
          <p:nvPr/>
        </p:nvGrpSpPr>
        <p:grpSpPr>
          <a:xfrm>
            <a:off x="8424804" y="288884"/>
            <a:ext cx="957600" cy="1681920"/>
            <a:chOff x="8424804" y="288884"/>
            <a:chExt cx="957600" cy="168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31736B7-79F1-216A-AB82-62FEEAC186B7}"/>
                    </a:ext>
                  </a:extLst>
                </p14:cNvPr>
                <p14:cNvContentPartPr/>
                <p14:nvPr/>
              </p14:nvContentPartPr>
              <p14:xfrm>
                <a:off x="8424804" y="288884"/>
                <a:ext cx="957600" cy="963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31736B7-79F1-216A-AB82-62FEEAC186B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407164" y="271244"/>
                  <a:ext cx="993240" cy="9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D8AE3B6-33D8-E6A4-B9CF-E721A47DC4EA}"/>
                    </a:ext>
                  </a:extLst>
                </p14:cNvPr>
                <p14:cNvContentPartPr/>
                <p14:nvPr/>
              </p14:nvContentPartPr>
              <p14:xfrm>
                <a:off x="8514804" y="548084"/>
                <a:ext cx="777960" cy="947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D8AE3B6-33D8-E6A4-B9CF-E721A47DC4E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96804" y="530444"/>
                  <a:ext cx="813600" cy="9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F8C872A-529B-7653-CA97-BB7079A16A77}"/>
                    </a:ext>
                  </a:extLst>
                </p14:cNvPr>
                <p14:cNvContentPartPr/>
                <p14:nvPr/>
              </p14:nvContentPartPr>
              <p14:xfrm>
                <a:off x="8657724" y="806924"/>
                <a:ext cx="530280" cy="886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F8C872A-529B-7653-CA97-BB7079A16A7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639724" y="789284"/>
                  <a:ext cx="565920" cy="9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B16055F-6336-F87A-9B39-F85FF8280078}"/>
                    </a:ext>
                  </a:extLst>
                </p14:cNvPr>
                <p14:cNvContentPartPr/>
                <p14:nvPr/>
              </p14:nvContentPartPr>
              <p14:xfrm>
                <a:off x="8535324" y="1067564"/>
                <a:ext cx="730440" cy="903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B16055F-6336-F87A-9B39-F85FF828007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517324" y="1049924"/>
                  <a:ext cx="766080" cy="93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24939BE-59F8-D5D9-A5FD-8EC87B0CC460}"/>
                  </a:ext>
                </a:extLst>
              </p14:cNvPr>
              <p14:cNvContentPartPr/>
              <p14:nvPr/>
            </p14:nvContentPartPr>
            <p14:xfrm>
              <a:off x="14463804" y="1571924"/>
              <a:ext cx="865800" cy="8931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24939BE-59F8-D5D9-A5FD-8EC87B0CC46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4446164" y="1553924"/>
                <a:ext cx="901440" cy="92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7415A52E-CCF8-B296-E71C-211D29547CD3}"/>
              </a:ext>
            </a:extLst>
          </p:cNvPr>
          <p:cNvGrpSpPr/>
          <p:nvPr/>
        </p:nvGrpSpPr>
        <p:grpSpPr>
          <a:xfrm>
            <a:off x="11298506" y="2904162"/>
            <a:ext cx="165240" cy="15840"/>
            <a:chOff x="11298506" y="2904162"/>
            <a:chExt cx="165240" cy="1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2CB39BA-A62E-F5C0-C6BA-CF6C1283BBA3}"/>
                    </a:ext>
                  </a:extLst>
                </p14:cNvPr>
                <p14:cNvContentPartPr/>
                <p14:nvPr/>
              </p14:nvContentPartPr>
              <p14:xfrm>
                <a:off x="11298506" y="2904162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2CB39BA-A62E-F5C0-C6BA-CF6C1283BBA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280866" y="288652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D743D92-BB8C-72E9-7A23-9686FF632208}"/>
                    </a:ext>
                  </a:extLst>
                </p14:cNvPr>
                <p14:cNvContentPartPr/>
                <p14:nvPr/>
              </p14:nvContentPartPr>
              <p14:xfrm>
                <a:off x="11463386" y="2919642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D743D92-BB8C-72E9-7A23-9686FF63220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445746" y="290200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2583154-C4EA-D0E7-89D7-6C13D78088A5}"/>
                  </a:ext>
                </a:extLst>
              </p14:cNvPr>
              <p14:cNvContentPartPr/>
              <p14:nvPr/>
            </p14:nvContentPartPr>
            <p14:xfrm>
              <a:off x="9354146" y="2860962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2583154-C4EA-D0E7-89D7-6C13D78088A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336146" y="2842962"/>
                <a:ext cx="360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3C9D822-4B08-43F7-7CFB-01760FA7FE1F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143932" y="6400800"/>
            <a:ext cx="5486400" cy="3657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0BE720-3936-958D-3E1E-3231DF8F6613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577776" y="10058400"/>
            <a:ext cx="3657600" cy="3657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695FBA3-3E83-6E86-521D-F8D219CC77CF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8231503" y="1005840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907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DF0519-7FC0-B92C-CF19-6A14F2CD2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36899"/>
            <a:ext cx="3657600" cy="3657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DB1FFB-BDC3-9BE6-5A37-747EC3E20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6839538"/>
            <a:ext cx="3657600" cy="3657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FF0FB9-01A6-D32C-C4CD-1197ADDA3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6842177"/>
            <a:ext cx="2286000" cy="3657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F16B96-D559-9E44-84A5-084DDED5C5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1200" y="6836899"/>
            <a:ext cx="2286000" cy="3657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B74D90-545E-5CDB-6175-B5A78B6234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0331" y="0"/>
            <a:ext cx="2743200" cy="1828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09CAE4-8266-4D78-7540-202B3C4031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00331" y="1828800"/>
            <a:ext cx="4572000" cy="365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B05F9B-8499-A960-AF39-1A36656D9B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43200" y="0"/>
            <a:ext cx="4572000" cy="3657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35152E-3365-44FA-0881-9E1C86137C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0"/>
            <a:ext cx="2743200" cy="1828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07A128-ED8D-B65A-5E62-D22B913F365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1828800"/>
            <a:ext cx="2743200" cy="1828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C52350-E419-1EA5-07EC-3F84D7E82C9B}"/>
              </a:ext>
            </a:extLst>
          </p:cNvPr>
          <p:cNvSpPr txBox="1"/>
          <p:nvPr/>
        </p:nvSpPr>
        <p:spPr>
          <a:xfrm>
            <a:off x="12513780" y="6945868"/>
            <a:ext cx="17763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check expression</a:t>
            </a:r>
          </a:p>
          <a:p>
            <a:r>
              <a:rPr lang="en-AT" dirty="0"/>
              <a:t>te gene</a:t>
            </a:r>
          </a:p>
          <a:p>
            <a:endParaRPr lang="en-AT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FF5D50A-89A3-D9D8-07AA-AD20F2DF7F5B}"/>
              </a:ext>
            </a:extLst>
          </p:cNvPr>
          <p:cNvGrpSpPr/>
          <p:nvPr/>
        </p:nvGrpSpPr>
        <p:grpSpPr>
          <a:xfrm>
            <a:off x="0" y="11417863"/>
            <a:ext cx="7315200" cy="3660239"/>
            <a:chOff x="0" y="11417863"/>
            <a:chExt cx="7315200" cy="366023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AF18E8A-BD2E-4810-011F-9A0FE832F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417863"/>
              <a:ext cx="3657600" cy="36576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71D7F5C-E957-2F8D-E117-63D500C8D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7600" y="11420502"/>
              <a:ext cx="3657600" cy="36576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0DEBD21-5114-4E3F-1699-3C9786D9F8BB}"/>
                </a:ext>
              </a:extLst>
            </p:cNvPr>
            <p:cNvSpPr txBox="1"/>
            <p:nvPr/>
          </p:nvSpPr>
          <p:spPr>
            <a:xfrm>
              <a:off x="815788" y="1150171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T" dirty="0"/>
                <a:t>A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31071E1-94D5-6221-380E-A2F24A0467D8}"/>
                </a:ext>
              </a:extLst>
            </p:cNvPr>
            <p:cNvSpPr txBox="1"/>
            <p:nvPr/>
          </p:nvSpPr>
          <p:spPr>
            <a:xfrm>
              <a:off x="4473388" y="1150171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T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4100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0ACFD5-1E70-3445-D7BD-B062940977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38" t="1201"/>
          <a:stretch/>
        </p:blipFill>
        <p:spPr>
          <a:xfrm>
            <a:off x="1978429" y="2543695"/>
            <a:ext cx="7497460" cy="561511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DAAE080-CCB4-BCCB-67C8-75F4BE603F36}"/>
              </a:ext>
            </a:extLst>
          </p:cNvPr>
          <p:cNvGrpSpPr/>
          <p:nvPr/>
        </p:nvGrpSpPr>
        <p:grpSpPr>
          <a:xfrm>
            <a:off x="2988491" y="2061589"/>
            <a:ext cx="227880" cy="299880"/>
            <a:chOff x="2988491" y="2061589"/>
            <a:chExt cx="227880" cy="29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C97B648-D3A5-7381-D694-6358CF87DD7E}"/>
                    </a:ext>
                  </a:extLst>
                </p14:cNvPr>
                <p14:cNvContentPartPr/>
                <p14:nvPr/>
              </p14:nvContentPartPr>
              <p14:xfrm>
                <a:off x="2988491" y="2132869"/>
                <a:ext cx="202680" cy="2286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C97B648-D3A5-7381-D694-6358CF87DD7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970491" y="2115229"/>
                  <a:ext cx="23832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17BFA34-AB08-79BE-475E-69250301FD02}"/>
                    </a:ext>
                  </a:extLst>
                </p14:cNvPr>
                <p14:cNvContentPartPr/>
                <p14:nvPr/>
              </p14:nvContentPartPr>
              <p14:xfrm>
                <a:off x="3042491" y="2061589"/>
                <a:ext cx="17388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17BFA34-AB08-79BE-475E-69250301FD0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024491" y="2043589"/>
                  <a:ext cx="20952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7532DD1-A825-7917-F423-EE2115E30734}"/>
                  </a:ext>
                </a:extLst>
              </p14:cNvPr>
              <p14:cNvContentPartPr/>
              <p14:nvPr/>
            </p14:nvContentPartPr>
            <p14:xfrm>
              <a:off x="1400531" y="3166789"/>
              <a:ext cx="246600" cy="680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7532DD1-A825-7917-F423-EE2115E3073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82891" y="3148789"/>
                <a:ext cx="282240" cy="71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1521F520-039E-78F7-CDA2-9F88630E03BC}"/>
              </a:ext>
            </a:extLst>
          </p:cNvPr>
          <p:cNvGrpSpPr/>
          <p:nvPr/>
        </p:nvGrpSpPr>
        <p:grpSpPr>
          <a:xfrm>
            <a:off x="6037331" y="2099389"/>
            <a:ext cx="204840" cy="313560"/>
            <a:chOff x="6037331" y="2099389"/>
            <a:chExt cx="204840" cy="31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B0BF627-9207-D7D3-EC89-6E540B68AFF8}"/>
                    </a:ext>
                  </a:extLst>
                </p14:cNvPr>
                <p14:cNvContentPartPr/>
                <p14:nvPr/>
              </p14:nvContentPartPr>
              <p14:xfrm>
                <a:off x="6037331" y="2163109"/>
                <a:ext cx="177480" cy="2498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B0BF627-9207-D7D3-EC89-6E540B68AFF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019691" y="2145109"/>
                  <a:ext cx="21312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E2939BC-B2FC-2265-CC47-1B56C91B1B5C}"/>
                    </a:ext>
                  </a:extLst>
                </p14:cNvPr>
                <p14:cNvContentPartPr/>
                <p14:nvPr/>
              </p14:nvContentPartPr>
              <p14:xfrm>
                <a:off x="6066131" y="2099389"/>
                <a:ext cx="176040" cy="25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E2939BC-B2FC-2265-CC47-1B56C91B1B5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048131" y="2081749"/>
                  <a:ext cx="211680" cy="6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4E4438F-77FF-AB1F-51EE-DBB1D9FEC24E}"/>
              </a:ext>
            </a:extLst>
          </p:cNvPr>
          <p:cNvGrpSpPr/>
          <p:nvPr/>
        </p:nvGrpSpPr>
        <p:grpSpPr>
          <a:xfrm>
            <a:off x="8167091" y="2143669"/>
            <a:ext cx="211680" cy="326520"/>
            <a:chOff x="8167091" y="2143669"/>
            <a:chExt cx="211680" cy="32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418AFA3-67A3-36FD-4DDB-4C9EBA41E43B}"/>
                    </a:ext>
                  </a:extLst>
                </p14:cNvPr>
                <p14:cNvContentPartPr/>
                <p14:nvPr/>
              </p14:nvContentPartPr>
              <p14:xfrm>
                <a:off x="8167091" y="2143669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418AFA3-67A3-36FD-4DDB-4C9EBA41E43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149451" y="212602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41211C6-E122-FFA0-AE41-4C8A97FF2947}"/>
                    </a:ext>
                  </a:extLst>
                </p14:cNvPr>
                <p14:cNvContentPartPr/>
                <p14:nvPr/>
              </p14:nvContentPartPr>
              <p14:xfrm>
                <a:off x="8173931" y="2181469"/>
                <a:ext cx="204840" cy="2887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41211C6-E122-FFA0-AE41-4C8A97FF294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155931" y="2163829"/>
                  <a:ext cx="240480" cy="32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D10AF6E-1F23-1B7F-730C-1DC9047B4AC6}"/>
              </a:ext>
            </a:extLst>
          </p:cNvPr>
          <p:cNvGrpSpPr/>
          <p:nvPr/>
        </p:nvGrpSpPr>
        <p:grpSpPr>
          <a:xfrm>
            <a:off x="9803291" y="2513029"/>
            <a:ext cx="491040" cy="378720"/>
            <a:chOff x="9803291" y="2513029"/>
            <a:chExt cx="491040" cy="37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F968AB2-FDC5-BDB0-C36A-9FDCF9B48826}"/>
                    </a:ext>
                  </a:extLst>
                </p14:cNvPr>
                <p14:cNvContentPartPr/>
                <p14:nvPr/>
              </p14:nvContentPartPr>
              <p14:xfrm>
                <a:off x="9803291" y="2631829"/>
                <a:ext cx="360" cy="251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F968AB2-FDC5-BDB0-C36A-9FDCF9B4882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785651" y="2613829"/>
                  <a:ext cx="3600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2C3D588-30A4-D287-440A-03B82DADF8EC}"/>
                    </a:ext>
                  </a:extLst>
                </p14:cNvPr>
                <p14:cNvContentPartPr/>
                <p14:nvPr/>
              </p14:nvContentPartPr>
              <p14:xfrm>
                <a:off x="9968171" y="2891389"/>
                <a:ext cx="3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2C3D588-30A4-D287-440A-03B82DADF8E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950171" y="287338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7A00EFB-56E5-168D-D39B-330BE95D1C44}"/>
                    </a:ext>
                  </a:extLst>
                </p14:cNvPr>
                <p14:cNvContentPartPr/>
                <p14:nvPr/>
              </p14:nvContentPartPr>
              <p14:xfrm>
                <a:off x="10038011" y="2603389"/>
                <a:ext cx="205200" cy="231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7A00EFB-56E5-168D-D39B-330BE95D1C4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020371" y="2585389"/>
                  <a:ext cx="2408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570457C-ACDC-30FC-081C-6D56F801FB7E}"/>
                    </a:ext>
                  </a:extLst>
                </p14:cNvPr>
                <p14:cNvContentPartPr/>
                <p14:nvPr/>
              </p14:nvContentPartPr>
              <p14:xfrm>
                <a:off x="10069331" y="2513029"/>
                <a:ext cx="225000" cy="44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570457C-ACDC-30FC-081C-6D56F801FB7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051691" y="2495389"/>
                  <a:ext cx="260640" cy="79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B049068-E5DD-0315-C175-7F5588715F5C}"/>
                  </a:ext>
                </a:extLst>
              </p14:cNvPr>
              <p14:cNvContentPartPr/>
              <p14:nvPr/>
            </p14:nvContentPartPr>
            <p14:xfrm>
              <a:off x="9993731" y="3722629"/>
              <a:ext cx="222480" cy="3884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B049068-E5DD-0315-C175-7F5588715F5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975731" y="3704629"/>
                <a:ext cx="25812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66EB02D-8E01-565F-D008-D236010CFF97}"/>
                  </a:ext>
                </a:extLst>
              </p14:cNvPr>
              <p14:cNvContentPartPr/>
              <p14:nvPr/>
            </p14:nvContentPartPr>
            <p14:xfrm>
              <a:off x="10418891" y="4090549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66EB02D-8E01-565F-D008-D236010CFF9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401251" y="4072549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464443A2-532E-C6DD-9B54-CF671E820082}"/>
              </a:ext>
            </a:extLst>
          </p:cNvPr>
          <p:cNvGrpSpPr/>
          <p:nvPr/>
        </p:nvGrpSpPr>
        <p:grpSpPr>
          <a:xfrm>
            <a:off x="10499891" y="3410869"/>
            <a:ext cx="327600" cy="554760"/>
            <a:chOff x="10499891" y="3410869"/>
            <a:chExt cx="327600" cy="55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CBA4B11-1B23-E36D-2AE9-1B828FE645F8}"/>
                    </a:ext>
                  </a:extLst>
                </p14:cNvPr>
                <p14:cNvContentPartPr/>
                <p14:nvPr/>
              </p14:nvContentPartPr>
              <p14:xfrm>
                <a:off x="10499891" y="3591949"/>
                <a:ext cx="327600" cy="373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CBA4B11-1B23-E36D-2AE9-1B828FE645F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481891" y="3573949"/>
                  <a:ext cx="36324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3A8D080-7F0C-1FC7-3067-D1367E58CCF8}"/>
                    </a:ext>
                  </a:extLst>
                </p14:cNvPr>
                <p14:cNvContentPartPr/>
                <p14:nvPr/>
              </p14:nvContentPartPr>
              <p14:xfrm>
                <a:off x="10503851" y="3410869"/>
                <a:ext cx="264960" cy="192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3A8D080-7F0C-1FC7-3067-D1367E58CCF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485851" y="3392869"/>
                  <a:ext cx="300600" cy="228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39781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8556</TotalTime>
  <Words>57</Words>
  <Application>Microsoft Macintosh PowerPoint</Application>
  <PresentationFormat>Custom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Igolkina</dc:creator>
  <cp:lastModifiedBy>Ann Igolkina</cp:lastModifiedBy>
  <cp:revision>1</cp:revision>
  <dcterms:created xsi:type="dcterms:W3CDTF">2023-08-18T10:56:29Z</dcterms:created>
  <dcterms:modified xsi:type="dcterms:W3CDTF">2024-01-16T13:34:12Z</dcterms:modified>
</cp:coreProperties>
</file>