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9" r:id="rId3"/>
    <p:sldId id="258" r:id="rId4"/>
    <p:sldId id="257" r:id="rId5"/>
    <p:sldId id="260" r:id="rId6"/>
  </p:sldIdLst>
  <p:sldSz cx="180006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296"/>
    <a:srgbClr val="F58484"/>
    <a:srgbClr val="F5F1D4"/>
    <a:srgbClr val="B5D5C5"/>
    <a:srgbClr val="97B3A7"/>
    <a:srgbClr val="94C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7B54E-4E9E-2A45-B712-0F4DC2EFB6B3}" v="3" dt="2024-05-29T15:41:51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00" d="100"/>
          <a:sy n="100" d="100"/>
        </p:scale>
        <p:origin x="256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 Igolkina" userId="4d1b5d7ddf2bbc78" providerId="LiveId" clId="{C564B064-7603-9F4A-8B11-79CF85D30AD5}"/>
    <pc:docChg chg="modSld">
      <pc:chgData name="Ann Igolkina" userId="4d1b5d7ddf2bbc78" providerId="LiveId" clId="{C564B064-7603-9F4A-8B11-79CF85D30AD5}" dt="2023-11-15T12:50:17.644" v="0" actId="164"/>
      <pc:docMkLst>
        <pc:docMk/>
      </pc:docMkLst>
      <pc:sldChg chg="addSp mod">
        <pc:chgData name="Ann Igolkina" userId="4d1b5d7ddf2bbc78" providerId="LiveId" clId="{C564B064-7603-9F4A-8B11-79CF85D30AD5}" dt="2023-11-15T12:50:17.644" v="0" actId="164"/>
        <pc:sldMkLst>
          <pc:docMk/>
          <pc:sldMk cId="3114100624" sldId="256"/>
        </pc:sldMkLst>
        <pc:grpChg chg="add">
          <ac:chgData name="Ann Igolkina" userId="4d1b5d7ddf2bbc78" providerId="LiveId" clId="{C564B064-7603-9F4A-8B11-79CF85D30AD5}" dt="2023-11-15T12:50:17.644" v="0" actId="164"/>
          <ac:grpSpMkLst>
            <pc:docMk/>
            <pc:sldMk cId="3114100624" sldId="256"/>
            <ac:grpSpMk id="2" creationId="{FE28943A-04A5-770C-E6F2-E4320B1B44F1}"/>
          </ac:grpSpMkLst>
        </pc:grpChg>
      </pc:sldChg>
    </pc:docChg>
  </pc:docChgLst>
  <pc:docChgLst>
    <pc:chgData name="Ann Igolkina" userId="4d1b5d7ddf2bbc78" providerId="LiveId" clId="{1DEE0913-B41E-5547-A82D-C184FF9D3467}"/>
    <pc:docChg chg="modSld">
      <pc:chgData name="Ann Igolkina" userId="4d1b5d7ddf2bbc78" providerId="LiveId" clId="{1DEE0913-B41E-5547-A82D-C184FF9D3467}" dt="2024-02-07T09:25:25.003" v="18" actId="20577"/>
      <pc:docMkLst>
        <pc:docMk/>
      </pc:docMkLst>
      <pc:sldChg chg="modSp mod">
        <pc:chgData name="Ann Igolkina" userId="4d1b5d7ddf2bbc78" providerId="LiveId" clId="{1DEE0913-B41E-5547-A82D-C184FF9D3467}" dt="2024-02-07T09:25:25.003" v="18" actId="20577"/>
        <pc:sldMkLst>
          <pc:docMk/>
          <pc:sldMk cId="3308727029" sldId="257"/>
        </pc:sldMkLst>
        <pc:spChg chg="mod">
          <ac:chgData name="Ann Igolkina" userId="4d1b5d7ddf2bbc78" providerId="LiveId" clId="{1DEE0913-B41E-5547-A82D-C184FF9D3467}" dt="2024-02-07T09:25:22.262" v="17" actId="20577"/>
          <ac:spMkLst>
            <pc:docMk/>
            <pc:sldMk cId="3308727029" sldId="257"/>
            <ac:spMk id="3" creationId="{F8EC89FD-E275-B1DF-91DF-EF711EB8505E}"/>
          </ac:spMkLst>
        </pc:spChg>
        <pc:spChg chg="mod">
          <ac:chgData name="Ann Igolkina" userId="4d1b5d7ddf2bbc78" providerId="LiveId" clId="{1DEE0913-B41E-5547-A82D-C184FF9D3467}" dt="2024-02-07T09:25:25.003" v="18" actId="20577"/>
          <ac:spMkLst>
            <pc:docMk/>
            <pc:sldMk cId="3308727029" sldId="257"/>
            <ac:spMk id="6" creationId="{8276B9C1-04CB-16F2-8D93-8174280FBF93}"/>
          </ac:spMkLst>
        </pc:spChg>
      </pc:sldChg>
    </pc:docChg>
  </pc:docChgLst>
  <pc:docChgLst>
    <pc:chgData name="Ann Igolkina" userId="4d1b5d7ddf2bbc78" providerId="LiveId" clId="{1720320C-2886-A44F-B1A5-AC29DAC23C38}"/>
    <pc:docChg chg="undo redo custSel addSld delSld modSld">
      <pc:chgData name="Ann Igolkina" userId="4d1b5d7ddf2bbc78" providerId="LiveId" clId="{1720320C-2886-A44F-B1A5-AC29DAC23C38}" dt="2023-10-05T09:50:44.251" v="2216" actId="9405"/>
      <pc:docMkLst>
        <pc:docMk/>
      </pc:docMkLst>
      <pc:sldChg chg="addSp delSp modSp mod">
        <pc:chgData name="Ann Igolkina" userId="4d1b5d7ddf2bbc78" providerId="LiveId" clId="{1720320C-2886-A44F-B1A5-AC29DAC23C38}" dt="2023-10-05T09:50:44.251" v="2216" actId="9405"/>
        <pc:sldMkLst>
          <pc:docMk/>
          <pc:sldMk cId="3114100624" sldId="256"/>
        </pc:sldMkLst>
        <pc:spChg chg="add del mod">
          <ac:chgData name="Ann Igolkina" userId="4d1b5d7ddf2bbc78" providerId="LiveId" clId="{1720320C-2886-A44F-B1A5-AC29DAC23C38}" dt="2023-10-01T18:07:30.716" v="1107" actId="478"/>
          <ac:spMkLst>
            <pc:docMk/>
            <pc:sldMk cId="3114100624" sldId="256"/>
            <ac:spMk id="4" creationId="{EA61D29A-9C46-B0DC-240B-C9218EAF23FB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7" creationId="{864DA2CF-3F70-5C37-BF71-69B80826814B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8" creationId="{01C18408-1469-48DA-8DB2-F85175EB97E7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9" creationId="{626FFE6D-7FDC-C562-6096-0C8E080865CA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10" creationId="{5CB14963-7A35-4500-2DF7-F146956D8895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11" creationId="{C74540B5-F74E-0350-FE91-3540481E1894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12" creationId="{80AE70D8-64AE-4377-A498-E1DE7F967E99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13" creationId="{CF575C4A-07D9-E787-7A99-3CF5844FE847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14" creationId="{552A1464-0785-AB09-632B-E45949D1AD12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15" creationId="{E1D87D06-0486-80BD-AD27-BB140F2EA57D}"/>
          </ac:spMkLst>
        </pc:spChg>
        <pc:spChg chg="add mod">
          <ac:chgData name="Ann Igolkina" userId="4d1b5d7ddf2bbc78" providerId="LiveId" clId="{1720320C-2886-A44F-B1A5-AC29DAC23C38}" dt="2023-10-03T07:07:55.319" v="2169" actId="20577"/>
          <ac:spMkLst>
            <pc:docMk/>
            <pc:sldMk cId="3114100624" sldId="256"/>
            <ac:spMk id="16" creationId="{7B93491D-5F35-89BD-6445-CA4EA71F2E57}"/>
          </ac:spMkLst>
        </pc:spChg>
        <pc:spChg chg="add del mod">
          <ac:chgData name="Ann Igolkina" userId="4d1b5d7ddf2bbc78" providerId="LiveId" clId="{1720320C-2886-A44F-B1A5-AC29DAC23C38}" dt="2023-09-08T11:55:54.742" v="638" actId="767"/>
          <ac:spMkLst>
            <pc:docMk/>
            <pc:sldMk cId="3114100624" sldId="256"/>
            <ac:spMk id="24" creationId="{59CC5E04-1FCF-39AE-9FBF-88BAAD86EA05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26" creationId="{2200A045-1F30-8DB2-CE1B-A423C94E8D21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27" creationId="{0A44D513-4309-2805-75AF-52C61200E6F6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28" creationId="{A60FF7FD-D413-D031-B460-B46E8EF75B85}"/>
          </ac:spMkLst>
        </pc:spChg>
        <pc:spChg chg="add del mod">
          <ac:chgData name="Ann Igolkina" userId="4d1b5d7ddf2bbc78" providerId="LiveId" clId="{1720320C-2886-A44F-B1A5-AC29DAC23C38}" dt="2023-09-08T11:58:13.646" v="679"/>
          <ac:spMkLst>
            <pc:docMk/>
            <pc:sldMk cId="3114100624" sldId="256"/>
            <ac:spMk id="29" creationId="{930F3A30-19C1-AC2D-C368-4A615864B21B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38" creationId="{9C59D2D8-B62A-93CA-D01B-5F3B5B03B06E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47" creationId="{E76AC317-4F61-1317-161C-CB04694A858F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48" creationId="{D3D42B90-2D49-CF2D-28AD-199CF4AC92D4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52" creationId="{E5C2E64D-3BCB-6EBA-57C8-23895FAC3F7E}"/>
          </ac:spMkLst>
        </pc:spChg>
        <pc:spChg chg="add mod topLvl">
          <ac:chgData name="Ann Igolkina" userId="4d1b5d7ddf2bbc78" providerId="LiveId" clId="{1720320C-2886-A44F-B1A5-AC29DAC23C38}" dt="2023-09-11T10:52:34.345" v="1086" actId="1076"/>
          <ac:spMkLst>
            <pc:docMk/>
            <pc:sldMk cId="3114100624" sldId="256"/>
            <ac:spMk id="56" creationId="{16E15B9E-3CAD-B794-98DC-14748E548D82}"/>
          </ac:spMkLst>
        </pc:spChg>
        <pc:spChg chg="add del mod">
          <ac:chgData name="Ann Igolkina" userId="4d1b5d7ddf2bbc78" providerId="LiveId" clId="{1720320C-2886-A44F-B1A5-AC29DAC23C38}" dt="2023-09-08T12:19:22.956" v="764" actId="478"/>
          <ac:spMkLst>
            <pc:docMk/>
            <pc:sldMk cId="3114100624" sldId="256"/>
            <ac:spMk id="58" creationId="{793C26B4-04D3-8A35-DCB2-15C7079EACF3}"/>
          </ac:spMkLst>
        </pc:spChg>
        <pc:spChg chg="add del mod">
          <ac:chgData name="Ann Igolkina" userId="4d1b5d7ddf2bbc78" providerId="LiveId" clId="{1720320C-2886-A44F-B1A5-AC29DAC23C38}" dt="2023-09-07T13:39:41.103" v="463" actId="478"/>
          <ac:spMkLst>
            <pc:docMk/>
            <pc:sldMk cId="3114100624" sldId="256"/>
            <ac:spMk id="59" creationId="{F3D2A07B-4BD8-8B13-EA61-8D2D70ED882D}"/>
          </ac:spMkLst>
        </pc:spChg>
        <pc:spChg chg="add del mod topLvl">
          <ac:chgData name="Ann Igolkina" userId="4d1b5d7ddf2bbc78" providerId="LiveId" clId="{1720320C-2886-A44F-B1A5-AC29DAC23C38}" dt="2023-09-08T13:40:36.650" v="840" actId="478"/>
          <ac:spMkLst>
            <pc:docMk/>
            <pc:sldMk cId="3114100624" sldId="256"/>
            <ac:spMk id="60" creationId="{DD6F6AEF-21D4-0F1A-4ADB-63F46D5A8C60}"/>
          </ac:spMkLst>
        </pc:spChg>
        <pc:spChg chg="add del mod topLvl">
          <ac:chgData name="Ann Igolkina" userId="4d1b5d7ddf2bbc78" providerId="LiveId" clId="{1720320C-2886-A44F-B1A5-AC29DAC23C38}" dt="2023-09-08T12:25:08.894" v="797" actId="478"/>
          <ac:spMkLst>
            <pc:docMk/>
            <pc:sldMk cId="3114100624" sldId="256"/>
            <ac:spMk id="1089" creationId="{9BE30149-81E6-5396-1A77-BA7BD30AEE78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1117" creationId="{C8040DA9-5822-A1A2-31FC-309EA1987A28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1118" creationId="{F8FC8895-B736-D134-4E6D-309C8FC76FDD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1134" creationId="{D3404243-5BAD-7DE2-7828-6DC79FF58BBD}"/>
          </ac:spMkLst>
        </pc:spChg>
        <pc:grpChg chg="add mod">
          <ac:chgData name="Ann Igolkina" userId="4d1b5d7ddf2bbc78" providerId="LiveId" clId="{1720320C-2886-A44F-B1A5-AC29DAC23C38}" dt="2023-09-11T10:52:34.345" v="1086" actId="1076"/>
          <ac:grpSpMkLst>
            <pc:docMk/>
            <pc:sldMk cId="3114100624" sldId="256"/>
            <ac:grpSpMk id="2" creationId="{7B6259F8-C277-854A-5557-03DD35ACA465}"/>
          </ac:grpSpMkLst>
        </pc:grpChg>
        <pc:grpChg chg="add del mod">
          <ac:chgData name="Ann Igolkina" userId="4d1b5d7ddf2bbc78" providerId="LiveId" clId="{1720320C-2886-A44F-B1A5-AC29DAC23C38}" dt="2023-10-01T17:19:10.157" v="1095" actId="478"/>
          <ac:grpSpMkLst>
            <pc:docMk/>
            <pc:sldMk cId="3114100624" sldId="256"/>
            <ac:grpSpMk id="3" creationId="{F64C00ED-8451-035B-1C10-61C425E0064D}"/>
          </ac:grpSpMkLst>
        </pc:grpChg>
        <pc:grpChg chg="add del mod">
          <ac:chgData name="Ann Igolkina" userId="4d1b5d7ddf2bbc78" providerId="LiveId" clId="{1720320C-2886-A44F-B1A5-AC29DAC23C38}" dt="2023-09-07T13:07:16.369" v="430" actId="165"/>
          <ac:grpSpMkLst>
            <pc:docMk/>
            <pc:sldMk cId="3114100624" sldId="256"/>
            <ac:grpSpMk id="5" creationId="{296C9A7A-0EBD-15BC-80CD-AD61C71FDD8B}"/>
          </ac:grpSpMkLst>
        </pc:grpChg>
        <pc:grpChg chg="add del mod">
          <ac:chgData name="Ann Igolkina" userId="4d1b5d7ddf2bbc78" providerId="LiveId" clId="{1720320C-2886-A44F-B1A5-AC29DAC23C38}" dt="2023-10-05T09:50:42.294" v="2213"/>
          <ac:grpSpMkLst>
            <pc:docMk/>
            <pc:sldMk cId="3114100624" sldId="256"/>
            <ac:grpSpMk id="6" creationId="{72238FD8-B5DB-68A0-7871-48EE8C2C89E1}"/>
          </ac:grpSpMkLst>
        </pc:grpChg>
        <pc:grpChg chg="add del mod">
          <ac:chgData name="Ann Igolkina" userId="4d1b5d7ddf2bbc78" providerId="LiveId" clId="{1720320C-2886-A44F-B1A5-AC29DAC23C38}" dt="2023-09-08T11:59:20.674" v="706"/>
          <ac:grpSpMkLst>
            <pc:docMk/>
            <pc:sldMk cId="3114100624" sldId="256"/>
            <ac:grpSpMk id="11" creationId="{CB2D44A9-8E67-E688-9267-492F95BCBB4E}"/>
          </ac:grpSpMkLst>
        </pc:grpChg>
        <pc:grpChg chg="del mod">
          <ac:chgData name="Ann Igolkina" userId="4d1b5d7ddf2bbc78" providerId="LiveId" clId="{1720320C-2886-A44F-B1A5-AC29DAC23C38}" dt="2023-09-08T11:59:20.674" v="706"/>
          <ac:grpSpMkLst>
            <pc:docMk/>
            <pc:sldMk cId="3114100624" sldId="256"/>
            <ac:grpSpMk id="15" creationId="{F3B58CD2-3BBC-15B4-BC17-BCD995BC9597}"/>
          </ac:grpSpMkLst>
        </pc:grpChg>
        <pc:grpChg chg="mod">
          <ac:chgData name="Ann Igolkina" userId="4d1b5d7ddf2bbc78" providerId="LiveId" clId="{1720320C-2886-A44F-B1A5-AC29DAC23C38}" dt="2023-10-05T09:50:42.242" v="2211"/>
          <ac:grpSpMkLst>
            <pc:docMk/>
            <pc:sldMk cId="3114100624" sldId="256"/>
            <ac:grpSpMk id="18" creationId="{0DEC3322-C45B-B270-0F80-6AC97055CD9E}"/>
          </ac:grpSpMkLst>
        </pc:grpChg>
        <pc:grpChg chg="add del mod">
          <ac:chgData name="Ann Igolkina" userId="4d1b5d7ddf2bbc78" providerId="LiveId" clId="{1720320C-2886-A44F-B1A5-AC29DAC23C38}" dt="2023-09-08T12:23:57.312" v="783" actId="165"/>
          <ac:grpSpMkLst>
            <pc:docMk/>
            <pc:sldMk cId="3114100624" sldId="256"/>
            <ac:grpSpMk id="18" creationId="{5475C27D-09E3-E9E0-EE36-38275E56FF6D}"/>
          </ac:grpSpMkLst>
        </pc:grpChg>
        <pc:grpChg chg="add del mod">
          <ac:chgData name="Ann Igolkina" userId="4d1b5d7ddf2bbc78" providerId="LiveId" clId="{1720320C-2886-A44F-B1A5-AC29DAC23C38}" dt="2023-09-07T14:59:26.489" v="594" actId="165"/>
          <ac:grpSpMkLst>
            <pc:docMk/>
            <pc:sldMk cId="3114100624" sldId="256"/>
            <ac:grpSpMk id="19" creationId="{50CA7B8A-CC6A-ADE8-F3DB-06C8071DC633}"/>
          </ac:grpSpMkLst>
        </pc:grpChg>
        <pc:grpChg chg="del mod">
          <ac:chgData name="Ann Igolkina" userId="4d1b5d7ddf2bbc78" providerId="LiveId" clId="{1720320C-2886-A44F-B1A5-AC29DAC23C38}" dt="2023-09-08T11:55:44.747" v="633" actId="478"/>
          <ac:grpSpMkLst>
            <pc:docMk/>
            <pc:sldMk cId="3114100624" sldId="256"/>
            <ac:grpSpMk id="23" creationId="{2BB41F25-DB3A-4D78-3E1F-1ABD0E0A07A0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30" creationId="{582E7661-0756-10C0-670B-2BA53C97059E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34" creationId="{11CEA208-2664-EE06-FD0B-2A60AC059806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39" creationId="{C1B6A175-2874-13AD-5EAC-0FC802FDED2F}"/>
          </ac:grpSpMkLst>
        </pc:grpChg>
        <pc:grpChg chg="add del mod">
          <ac:chgData name="Ann Igolkina" userId="4d1b5d7ddf2bbc78" providerId="LiveId" clId="{1720320C-2886-A44F-B1A5-AC29DAC23C38}" dt="2023-09-08T12:40:46.300" v="828" actId="478"/>
          <ac:grpSpMkLst>
            <pc:docMk/>
            <pc:sldMk cId="3114100624" sldId="256"/>
            <ac:grpSpMk id="40" creationId="{21BF0814-F9EF-52EA-9B93-F3D4C78C48E5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44" creationId="{EAE64D10-D636-B08A-8293-DCB265F14A09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49" creationId="{5EDC0100-6BF2-B93A-73C3-B53D86E935DF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57" creationId="{A79CD15B-9266-CFE9-6680-31753F90F833}"/>
          </ac:grpSpMkLst>
        </pc:grpChg>
        <pc:grpChg chg="add del">
          <ac:chgData name="Ann Igolkina" userId="4d1b5d7ddf2bbc78" providerId="LiveId" clId="{1720320C-2886-A44F-B1A5-AC29DAC23C38}" dt="2023-08-21T14:14:29.746" v="215" actId="164"/>
          <ac:grpSpMkLst>
            <pc:docMk/>
            <pc:sldMk cId="3114100624" sldId="256"/>
            <ac:grpSpMk id="57" creationId="{AF9782C2-C11A-CEC3-478C-39E0D122B5E6}"/>
          </ac:grpSpMkLst>
        </pc:grpChg>
        <pc:grpChg chg="del mod topLvl">
          <ac:chgData name="Ann Igolkina" userId="4d1b5d7ddf2bbc78" providerId="LiveId" clId="{1720320C-2886-A44F-B1A5-AC29DAC23C38}" dt="2023-09-08T12:25:08.894" v="797" actId="478"/>
          <ac:grpSpMkLst>
            <pc:docMk/>
            <pc:sldMk cId="3114100624" sldId="256"/>
            <ac:grpSpMk id="1088" creationId="{1E9673F9-69F3-CB1B-E46C-54FB7A9FB24E}"/>
          </ac:grpSpMkLst>
        </pc:grpChg>
        <pc:grpChg chg="del mod">
          <ac:chgData name="Ann Igolkina" userId="4d1b5d7ddf2bbc78" providerId="LiveId" clId="{1720320C-2886-A44F-B1A5-AC29DAC23C38}" dt="2023-09-08T11:59:07.294" v="699"/>
          <ac:grpSpMkLst>
            <pc:docMk/>
            <pc:sldMk cId="3114100624" sldId="256"/>
            <ac:grpSpMk id="1093" creationId="{D3CB7466-EB4A-C4B8-8D9C-4102BECD51BE}"/>
          </ac:grpSpMkLst>
        </pc:grpChg>
        <pc:grpChg chg="del mod">
          <ac:chgData name="Ann Igolkina" userId="4d1b5d7ddf2bbc78" providerId="LiveId" clId="{1720320C-2886-A44F-B1A5-AC29DAC23C38}" dt="2023-09-08T11:59:08.116" v="701"/>
          <ac:grpSpMkLst>
            <pc:docMk/>
            <pc:sldMk cId="3114100624" sldId="256"/>
            <ac:grpSpMk id="1095" creationId="{8DF0A4CE-78A9-3995-DE82-9A9A08C43854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097" creationId="{AD05B194-C085-2821-1E53-A7E3BEFE7FD0}"/>
          </ac:grpSpMkLst>
        </pc:grpChg>
        <pc:grpChg chg="del mod">
          <ac:chgData name="Ann Igolkina" userId="4d1b5d7ddf2bbc78" providerId="LiveId" clId="{1720320C-2886-A44F-B1A5-AC29DAC23C38}" dt="2023-09-08T11:59:24.512" v="708"/>
          <ac:grpSpMkLst>
            <pc:docMk/>
            <pc:sldMk cId="3114100624" sldId="256"/>
            <ac:grpSpMk id="1102" creationId="{03E09447-DE3E-5C57-3492-0521596AA6CC}"/>
          </ac:grpSpMkLst>
        </pc:grpChg>
        <pc:grpChg chg="del mod">
          <ac:chgData name="Ann Igolkina" userId="4d1b5d7ddf2bbc78" providerId="LiveId" clId="{1720320C-2886-A44F-B1A5-AC29DAC23C38}" dt="2023-09-08T11:59:25.872" v="710"/>
          <ac:grpSpMkLst>
            <pc:docMk/>
            <pc:sldMk cId="3114100624" sldId="256"/>
            <ac:grpSpMk id="1104" creationId="{7931D8A8-E0E0-A532-D70E-E389C0389817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06" creationId="{BA9757E1-125C-EA2C-53AB-2B9A71206DAE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09" creationId="{A1AB1C39-EFEC-9E41-87F4-CCB381E2339F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12" creationId="{535E7F53-279C-EEAC-4CC3-C1D35C4F3F3B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14" creationId="{CBCC97A6-50C7-A68B-500B-B3EE62004DEC}"/>
          </ac:grpSpMkLst>
        </pc:grpChg>
        <pc:grpChg chg="del mod">
          <ac:chgData name="Ann Igolkina" userId="4d1b5d7ddf2bbc78" providerId="LiveId" clId="{1720320C-2886-A44F-B1A5-AC29DAC23C38}" dt="2023-09-08T12:00:33.913" v="735"/>
          <ac:grpSpMkLst>
            <pc:docMk/>
            <pc:sldMk cId="3114100624" sldId="256"/>
            <ac:grpSpMk id="1122" creationId="{43983AC5-8848-22EC-59BA-ECF7C56B78A0}"/>
          </ac:grpSpMkLst>
        </pc:grpChg>
        <pc:grpChg chg="del mod">
          <ac:chgData name="Ann Igolkina" userId="4d1b5d7ddf2bbc78" providerId="LiveId" clId="{1720320C-2886-A44F-B1A5-AC29DAC23C38}" dt="2023-09-08T12:00:35.477" v="737"/>
          <ac:grpSpMkLst>
            <pc:docMk/>
            <pc:sldMk cId="3114100624" sldId="256"/>
            <ac:grpSpMk id="1124" creationId="{51E3A690-B403-A756-D434-AE0AF925D331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26" creationId="{4D2576E4-A775-8793-13C9-A2FFED90E730}"/>
          </ac:grpSpMkLst>
        </pc:grpChg>
        <pc:grpChg chg="add del mod">
          <ac:chgData name="Ann Igolkina" userId="4d1b5d7ddf2bbc78" providerId="LiveId" clId="{1720320C-2886-A44F-B1A5-AC29DAC23C38}" dt="2023-09-08T12:26:49.014" v="807" actId="165"/>
          <ac:grpSpMkLst>
            <pc:docMk/>
            <pc:sldMk cId="3114100624" sldId="256"/>
            <ac:grpSpMk id="1139" creationId="{CF752B1F-5637-4F1E-4F37-93287ADE4475}"/>
          </ac:grpSpMkLst>
        </pc:grpChg>
        <pc:picChg chg="add del mod">
          <ac:chgData name="Ann Igolkina" userId="4d1b5d7ddf2bbc78" providerId="LiveId" clId="{1720320C-2886-A44F-B1A5-AC29DAC23C38}" dt="2023-10-03T07:33:12.266" v="2171" actId="21"/>
          <ac:picMkLst>
            <pc:docMk/>
            <pc:sldMk cId="3114100624" sldId="256"/>
            <ac:picMk id="3" creationId="{3EE47149-EA21-765E-B543-081887919313}"/>
          </ac:picMkLst>
        </pc:picChg>
        <pc:picChg chg="add del mod">
          <ac:chgData name="Ann Igolkina" userId="4d1b5d7ddf2bbc78" providerId="LiveId" clId="{1720320C-2886-A44F-B1A5-AC29DAC23C38}" dt="2023-08-19T09:15:12.801" v="9" actId="478"/>
          <ac:picMkLst>
            <pc:docMk/>
            <pc:sldMk cId="3114100624" sldId="256"/>
            <ac:picMk id="3" creationId="{646FE4B2-5926-0DF2-C49A-939B8AF2E045}"/>
          </ac:picMkLst>
        </pc:picChg>
        <pc:picChg chg="add del mod">
          <ac:chgData name="Ann Igolkina" userId="4d1b5d7ddf2bbc78" providerId="LiveId" clId="{1720320C-2886-A44F-B1A5-AC29DAC23C38}" dt="2023-08-19T09:17:47.643" v="12" actId="478"/>
          <ac:picMkLst>
            <pc:docMk/>
            <pc:sldMk cId="3114100624" sldId="256"/>
            <ac:picMk id="5" creationId="{644B9FB9-EB78-C324-16EE-D723492B0E39}"/>
          </ac:picMkLst>
        </pc:picChg>
        <pc:picChg chg="add del mod">
          <ac:chgData name="Ann Igolkina" userId="4d1b5d7ddf2bbc78" providerId="LiveId" clId="{1720320C-2886-A44F-B1A5-AC29DAC23C38}" dt="2023-10-03T08:01:49.515" v="2193" actId="21"/>
          <ac:picMkLst>
            <pc:docMk/>
            <pc:sldMk cId="3114100624" sldId="256"/>
            <ac:picMk id="5" creationId="{72BD7D7D-FD01-0F7F-E4A1-9D4221141978}"/>
          </ac:picMkLst>
        </pc:picChg>
        <pc:picChg chg="add del mod">
          <ac:chgData name="Ann Igolkina" userId="4d1b5d7ddf2bbc78" providerId="LiveId" clId="{1720320C-2886-A44F-B1A5-AC29DAC23C38}" dt="2023-10-01T18:02:47.330" v="1105" actId="478"/>
          <ac:picMkLst>
            <pc:docMk/>
            <pc:sldMk cId="3114100624" sldId="256"/>
            <ac:picMk id="6" creationId="{CCACE206-54B6-CF0D-2789-E6355D661900}"/>
          </ac:picMkLst>
        </pc:picChg>
        <pc:picChg chg="add del mod">
          <ac:chgData name="Ann Igolkina" userId="4d1b5d7ddf2bbc78" providerId="LiveId" clId="{1720320C-2886-A44F-B1A5-AC29DAC23C38}" dt="2023-09-08T14:39:58.628" v="1061" actId="21"/>
          <ac:picMkLst>
            <pc:docMk/>
            <pc:sldMk cId="3114100624" sldId="256"/>
            <ac:picMk id="7" creationId="{15F059D6-227E-3998-3467-28212AADF7CA}"/>
          </ac:picMkLst>
        </pc:picChg>
        <pc:picChg chg="add del mod">
          <ac:chgData name="Ann Igolkina" userId="4d1b5d7ddf2bbc78" providerId="LiveId" clId="{1720320C-2886-A44F-B1A5-AC29DAC23C38}" dt="2023-08-19T09:18:51.567" v="17" actId="478"/>
          <ac:picMkLst>
            <pc:docMk/>
            <pc:sldMk cId="3114100624" sldId="256"/>
            <ac:picMk id="7" creationId="{7CB93CA0-3310-F1F7-6600-E84B527CA13A}"/>
          </ac:picMkLst>
        </pc:picChg>
        <pc:picChg chg="add del mod">
          <ac:chgData name="Ann Igolkina" userId="4d1b5d7ddf2bbc78" providerId="LiveId" clId="{1720320C-2886-A44F-B1A5-AC29DAC23C38}" dt="2023-09-07T12:03:57.437" v="397" actId="478"/>
          <ac:picMkLst>
            <pc:docMk/>
            <pc:sldMk cId="3114100624" sldId="256"/>
            <ac:picMk id="7" creationId="{D7EA39F5-5379-7FEB-7343-7554201FA007}"/>
          </ac:picMkLst>
        </pc:picChg>
        <pc:picChg chg="add del mod">
          <ac:chgData name="Ann Igolkina" userId="4d1b5d7ddf2bbc78" providerId="LiveId" clId="{1720320C-2886-A44F-B1A5-AC29DAC23C38}" dt="2023-08-19T09:26:57.387" v="33" actId="478"/>
          <ac:picMkLst>
            <pc:docMk/>
            <pc:sldMk cId="3114100624" sldId="256"/>
            <ac:picMk id="9" creationId="{D051115D-164F-0D30-23FF-B7213E021839}"/>
          </ac:picMkLst>
        </pc:picChg>
        <pc:picChg chg="add del mod">
          <ac:chgData name="Ann Igolkina" userId="4d1b5d7ddf2bbc78" providerId="LiveId" clId="{1720320C-2886-A44F-B1A5-AC29DAC23C38}" dt="2023-09-07T13:04:07.949" v="400" actId="478"/>
          <ac:picMkLst>
            <pc:docMk/>
            <pc:sldMk cId="3114100624" sldId="256"/>
            <ac:picMk id="9" creationId="{E3BAB3A2-2E7A-DC5A-BEE1-19DECF3917DD}"/>
          </ac:picMkLst>
        </pc:picChg>
        <pc:picChg chg="add del mod">
          <ac:chgData name="Ann Igolkina" userId="4d1b5d7ddf2bbc78" providerId="LiveId" clId="{1720320C-2886-A44F-B1A5-AC29DAC23C38}" dt="2023-09-07T13:05:26.283" v="408" actId="478"/>
          <ac:picMkLst>
            <pc:docMk/>
            <pc:sldMk cId="3114100624" sldId="256"/>
            <ac:picMk id="11" creationId="{204DF339-6D73-883C-75CB-2CD7551AF64D}"/>
          </ac:picMkLst>
        </pc:picChg>
        <pc:picChg chg="add del mod">
          <ac:chgData name="Ann Igolkina" userId="4d1b5d7ddf2bbc78" providerId="LiveId" clId="{1720320C-2886-A44F-B1A5-AC29DAC23C38}" dt="2023-08-19T09:25:48.337" v="23" actId="478"/>
          <ac:picMkLst>
            <pc:docMk/>
            <pc:sldMk cId="3114100624" sldId="256"/>
            <ac:picMk id="11" creationId="{BEEE6415-1705-E131-7A6E-03E08C34DBCE}"/>
          </ac:picMkLst>
        </pc:picChg>
        <pc:picChg chg="add del mod topLvl modCrop">
          <ac:chgData name="Ann Igolkina" userId="4d1b5d7ddf2bbc78" providerId="LiveId" clId="{1720320C-2886-A44F-B1A5-AC29DAC23C38}" dt="2023-09-08T12:19:12.082" v="762" actId="478"/>
          <ac:picMkLst>
            <pc:docMk/>
            <pc:sldMk cId="3114100624" sldId="256"/>
            <ac:picMk id="13" creationId="{206981DF-FF6C-9028-78F8-007D5153767B}"/>
          </ac:picMkLst>
        </pc:picChg>
        <pc:picChg chg="add del mod">
          <ac:chgData name="Ann Igolkina" userId="4d1b5d7ddf2bbc78" providerId="LiveId" clId="{1720320C-2886-A44F-B1A5-AC29DAC23C38}" dt="2023-09-07T13:06:19.003" v="418" actId="478"/>
          <ac:picMkLst>
            <pc:docMk/>
            <pc:sldMk cId="3114100624" sldId="256"/>
            <ac:picMk id="14" creationId="{F696F502-27F1-9C4C-E718-F2D25829F94F}"/>
          </ac:picMkLst>
        </pc:picChg>
        <pc:picChg chg="add del mod">
          <ac:chgData name="Ann Igolkina" userId="4d1b5d7ddf2bbc78" providerId="LiveId" clId="{1720320C-2886-A44F-B1A5-AC29DAC23C38}" dt="2023-08-19T09:59:55.944" v="88" actId="478"/>
          <ac:picMkLst>
            <pc:docMk/>
            <pc:sldMk cId="3114100624" sldId="256"/>
            <ac:picMk id="15" creationId="{70BE5EE4-25C2-0064-67FF-3646B671E0B8}"/>
          </ac:picMkLst>
        </pc:picChg>
        <pc:picChg chg="add del mod">
          <ac:chgData name="Ann Igolkina" userId="4d1b5d7ddf2bbc78" providerId="LiveId" clId="{1720320C-2886-A44F-B1A5-AC29DAC23C38}" dt="2023-09-07T14:00:56.041" v="468" actId="478"/>
          <ac:picMkLst>
            <pc:docMk/>
            <pc:sldMk cId="3114100624" sldId="256"/>
            <ac:picMk id="16" creationId="{EB221AAC-1252-A2AE-1818-A0E42FF335E3}"/>
          </ac:picMkLst>
        </pc:picChg>
        <pc:picChg chg="add del mod">
          <ac:chgData name="Ann Igolkina" userId="4d1b5d7ddf2bbc78" providerId="LiveId" clId="{1720320C-2886-A44F-B1A5-AC29DAC23C38}" dt="2023-10-03T08:09:04.316" v="2197" actId="21"/>
          <ac:picMkLst>
            <pc:docMk/>
            <pc:sldMk cId="3114100624" sldId="256"/>
            <ac:picMk id="17" creationId="{09DEE6B7-D0F3-A199-DB81-0851DD49D8DA}"/>
          </ac:picMkLst>
        </pc:picChg>
        <pc:picChg chg="add del mod topLvl">
          <ac:chgData name="Ann Igolkina" userId="4d1b5d7ddf2bbc78" providerId="LiveId" clId="{1720320C-2886-A44F-B1A5-AC29DAC23C38}" dt="2023-09-08T13:40:20.688" v="832" actId="478"/>
          <ac:picMkLst>
            <pc:docMk/>
            <pc:sldMk cId="3114100624" sldId="256"/>
            <ac:picMk id="17" creationId="{703519A5-B8FC-10B6-29ED-A10C2A653AC2}"/>
          </ac:picMkLst>
        </pc:picChg>
        <pc:picChg chg="add del mod">
          <ac:chgData name="Ann Igolkina" userId="4d1b5d7ddf2bbc78" providerId="LiveId" clId="{1720320C-2886-A44F-B1A5-AC29DAC23C38}" dt="2023-08-19T09:31:59.849" v="49" actId="478"/>
          <ac:picMkLst>
            <pc:docMk/>
            <pc:sldMk cId="3114100624" sldId="256"/>
            <ac:picMk id="19" creationId="{4E86DDF2-420B-1063-92BB-12894F8DE7ED}"/>
          </ac:picMkLst>
        </pc:picChg>
        <pc:picChg chg="add mod topLvl">
          <ac:chgData name="Ann Igolkina" userId="4d1b5d7ddf2bbc78" providerId="LiveId" clId="{1720320C-2886-A44F-B1A5-AC29DAC23C38}" dt="2023-09-08T14:26:54.457" v="957" actId="1076"/>
          <ac:picMkLst>
            <pc:docMk/>
            <pc:sldMk cId="3114100624" sldId="256"/>
            <ac:picMk id="21" creationId="{C88628C5-5985-DF7C-B7FF-12F452365007}"/>
          </ac:picMkLst>
        </pc:picChg>
        <pc:picChg chg="add del mod">
          <ac:chgData name="Ann Igolkina" userId="4d1b5d7ddf2bbc78" providerId="LiveId" clId="{1720320C-2886-A44F-B1A5-AC29DAC23C38}" dt="2023-08-19T09:33:38.119" v="56" actId="478"/>
          <ac:picMkLst>
            <pc:docMk/>
            <pc:sldMk cId="3114100624" sldId="256"/>
            <ac:picMk id="21" creationId="{E30109B9-23E5-5221-F873-E33BFEDC7F06}"/>
          </ac:picMkLst>
        </pc:picChg>
        <pc:picChg chg="add del mod">
          <ac:chgData name="Ann Igolkina" userId="4d1b5d7ddf2bbc78" providerId="LiveId" clId="{1720320C-2886-A44F-B1A5-AC29DAC23C38}" dt="2023-09-07T14:24:37.910" v="480" actId="478"/>
          <ac:picMkLst>
            <pc:docMk/>
            <pc:sldMk cId="3114100624" sldId="256"/>
            <ac:picMk id="23" creationId="{957810EB-8269-455F-B622-12D90D557146}"/>
          </ac:picMkLst>
        </pc:picChg>
        <pc:picChg chg="add del mod">
          <ac:chgData name="Ann Igolkina" userId="4d1b5d7ddf2bbc78" providerId="LiveId" clId="{1720320C-2886-A44F-B1A5-AC29DAC23C38}" dt="2023-08-19T09:35:01.917" v="58" actId="478"/>
          <ac:picMkLst>
            <pc:docMk/>
            <pc:sldMk cId="3114100624" sldId="256"/>
            <ac:picMk id="23" creationId="{F3CBB020-D888-8E05-85BA-348F56A60F9B}"/>
          </ac:picMkLst>
        </pc:picChg>
        <pc:picChg chg="add mod topLvl">
          <ac:chgData name="Ann Igolkina" userId="4d1b5d7ddf2bbc78" providerId="LiveId" clId="{1720320C-2886-A44F-B1A5-AC29DAC23C38}" dt="2023-09-08T12:24:07.803" v="785" actId="1076"/>
          <ac:picMkLst>
            <pc:docMk/>
            <pc:sldMk cId="3114100624" sldId="256"/>
            <ac:picMk id="25" creationId="{8F184515-8646-BD34-3030-D75B3BD58DDE}"/>
          </ac:picMkLst>
        </pc:picChg>
        <pc:picChg chg="add del mod">
          <ac:chgData name="Ann Igolkina" userId="4d1b5d7ddf2bbc78" providerId="LiveId" clId="{1720320C-2886-A44F-B1A5-AC29DAC23C38}" dt="2023-09-07T14:28:08.311" v="485" actId="478"/>
          <ac:picMkLst>
            <pc:docMk/>
            <pc:sldMk cId="3114100624" sldId="256"/>
            <ac:picMk id="26" creationId="{7D12C695-A1AA-2451-14D3-F68202A9BDA4}"/>
          </ac:picMkLst>
        </pc:picChg>
        <pc:picChg chg="add del mod">
          <ac:chgData name="Ann Igolkina" userId="4d1b5d7ddf2bbc78" providerId="LiveId" clId="{1720320C-2886-A44F-B1A5-AC29DAC23C38}" dt="2023-08-19T09:42:44.768" v="68" actId="478"/>
          <ac:picMkLst>
            <pc:docMk/>
            <pc:sldMk cId="3114100624" sldId="256"/>
            <ac:picMk id="27" creationId="{6B410397-C049-07AF-7D8A-E6842E421431}"/>
          </ac:picMkLst>
        </pc:picChg>
        <pc:picChg chg="add del mod">
          <ac:chgData name="Ann Igolkina" userId="4d1b5d7ddf2bbc78" providerId="LiveId" clId="{1720320C-2886-A44F-B1A5-AC29DAC23C38}" dt="2023-09-07T14:35:55.225" v="491" actId="478"/>
          <ac:picMkLst>
            <pc:docMk/>
            <pc:sldMk cId="3114100624" sldId="256"/>
            <ac:picMk id="28" creationId="{83799E3C-88D4-F43E-D5DD-090E3F1D2F7F}"/>
          </ac:picMkLst>
        </pc:picChg>
        <pc:picChg chg="add del mod">
          <ac:chgData name="Ann Igolkina" userId="4d1b5d7ddf2bbc78" providerId="LiveId" clId="{1720320C-2886-A44F-B1A5-AC29DAC23C38}" dt="2023-08-19T09:46:54.811" v="72" actId="478"/>
          <ac:picMkLst>
            <pc:docMk/>
            <pc:sldMk cId="3114100624" sldId="256"/>
            <ac:picMk id="29" creationId="{B70EED91-F968-357C-78E5-8891EB5BBA26}"/>
          </ac:picMkLst>
        </pc:picChg>
        <pc:picChg chg="add del mod">
          <ac:chgData name="Ann Igolkina" userId="4d1b5d7ddf2bbc78" providerId="LiveId" clId="{1720320C-2886-A44F-B1A5-AC29DAC23C38}" dt="2023-09-07T14:42:04.707" v="545" actId="478"/>
          <ac:picMkLst>
            <pc:docMk/>
            <pc:sldMk cId="3114100624" sldId="256"/>
            <ac:picMk id="30" creationId="{7F81C09A-78FF-F094-ADBB-E3CE5E1B8974}"/>
          </ac:picMkLst>
        </pc:picChg>
        <pc:picChg chg="add del mod">
          <ac:chgData name="Ann Igolkina" userId="4d1b5d7ddf2bbc78" providerId="LiveId" clId="{1720320C-2886-A44F-B1A5-AC29DAC23C38}" dt="2023-08-19T09:52:26.375" v="76" actId="478"/>
          <ac:picMkLst>
            <pc:docMk/>
            <pc:sldMk cId="3114100624" sldId="256"/>
            <ac:picMk id="31" creationId="{3C2272B6-BA99-3B0B-E5DB-0E8E49E9CC1D}"/>
          </ac:picMkLst>
        </pc:picChg>
        <pc:picChg chg="add del mod modCrop">
          <ac:chgData name="Ann Igolkina" userId="4d1b5d7ddf2bbc78" providerId="LiveId" clId="{1720320C-2886-A44F-B1A5-AC29DAC23C38}" dt="2023-09-07T14:39:12.278" v="539" actId="478"/>
          <ac:picMkLst>
            <pc:docMk/>
            <pc:sldMk cId="3114100624" sldId="256"/>
            <ac:picMk id="31" creationId="{A27A9CF7-7D3C-6BF0-7F97-EF6675E1288E}"/>
          </ac:picMkLst>
        </pc:picChg>
        <pc:picChg chg="add del mod topLvl modCrop">
          <ac:chgData name="Ann Igolkina" userId="4d1b5d7ddf2bbc78" providerId="LiveId" clId="{1720320C-2886-A44F-B1A5-AC29DAC23C38}" dt="2023-09-08T14:21:37.935" v="931" actId="478"/>
          <ac:picMkLst>
            <pc:docMk/>
            <pc:sldMk cId="3114100624" sldId="256"/>
            <ac:picMk id="33" creationId="{E20BF04C-F34A-09DF-7B13-D0FD8F05B989}"/>
          </ac:picMkLst>
        </pc:picChg>
        <pc:picChg chg="add del mod">
          <ac:chgData name="Ann Igolkina" userId="4d1b5d7ddf2bbc78" providerId="LiveId" clId="{1720320C-2886-A44F-B1A5-AC29DAC23C38}" dt="2023-09-07T14:50:46.167" v="551" actId="478"/>
          <ac:picMkLst>
            <pc:docMk/>
            <pc:sldMk cId="3114100624" sldId="256"/>
            <ac:picMk id="34" creationId="{32AAA593-BCE8-A65B-9F6E-CD217E57954F}"/>
          </ac:picMkLst>
        </pc:picChg>
        <pc:picChg chg="add mod topLvl">
          <ac:chgData name="Ann Igolkina" userId="4d1b5d7ddf2bbc78" providerId="LiveId" clId="{1720320C-2886-A44F-B1A5-AC29DAC23C38}" dt="2023-09-08T14:26:54.457" v="957" actId="1076"/>
          <ac:picMkLst>
            <pc:docMk/>
            <pc:sldMk cId="3114100624" sldId="256"/>
            <ac:picMk id="35" creationId="{FC544217-6974-6BE3-4698-E0D6D89ADDC0}"/>
          </ac:picMkLst>
        </pc:picChg>
        <pc:picChg chg="add del mod">
          <ac:chgData name="Ann Igolkina" userId="4d1b5d7ddf2bbc78" providerId="LiveId" clId="{1720320C-2886-A44F-B1A5-AC29DAC23C38}" dt="2023-09-07T14:50:44.073" v="550" actId="478"/>
          <ac:picMkLst>
            <pc:docMk/>
            <pc:sldMk cId="3114100624" sldId="256"/>
            <ac:picMk id="37" creationId="{5159CFA8-D9DF-753F-CB63-5F5AB61BDE4E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37" creationId="{87B35612-8367-3003-3590-1996F65259C1}"/>
          </ac:picMkLst>
        </pc:picChg>
        <pc:picChg chg="add del mod">
          <ac:chgData name="Ann Igolkina" userId="4d1b5d7ddf2bbc78" providerId="LiveId" clId="{1720320C-2886-A44F-B1A5-AC29DAC23C38}" dt="2023-08-19T13:24:36.357" v="116"/>
          <ac:picMkLst>
            <pc:docMk/>
            <pc:sldMk cId="3114100624" sldId="256"/>
            <ac:picMk id="39" creationId="{5A7BA5B4-9995-05FD-BF39-0CDF42CCDB66}"/>
          </ac:picMkLst>
        </pc:picChg>
        <pc:picChg chg="add del mod">
          <ac:chgData name="Ann Igolkina" userId="4d1b5d7ddf2bbc78" providerId="LiveId" clId="{1720320C-2886-A44F-B1A5-AC29DAC23C38}" dt="2023-09-07T15:22:38.794" v="603" actId="478"/>
          <ac:picMkLst>
            <pc:docMk/>
            <pc:sldMk cId="3114100624" sldId="256"/>
            <ac:picMk id="39" creationId="{C7094B0E-A6CA-50AD-6644-705D7C4793E6}"/>
          </ac:picMkLst>
        </pc:picChg>
        <pc:picChg chg="add del mod">
          <ac:chgData name="Ann Igolkina" userId="4d1b5d7ddf2bbc78" providerId="LiveId" clId="{1720320C-2886-A44F-B1A5-AC29DAC23C38}" dt="2023-08-19T13:25:49.984" v="129" actId="478"/>
          <ac:picMkLst>
            <pc:docMk/>
            <pc:sldMk cId="3114100624" sldId="256"/>
            <ac:picMk id="41" creationId="{29C8AA24-25F4-E245-0769-74DEC0E089E4}"/>
          </ac:picMkLst>
        </pc:picChg>
        <pc:picChg chg="add mod topLvl">
          <ac:chgData name="Ann Igolkina" userId="4d1b5d7ddf2bbc78" providerId="LiveId" clId="{1720320C-2886-A44F-B1A5-AC29DAC23C38}" dt="2023-09-08T14:26:54.457" v="957" actId="1076"/>
          <ac:picMkLst>
            <pc:docMk/>
            <pc:sldMk cId="3114100624" sldId="256"/>
            <ac:picMk id="42" creationId="{3B30C19A-7D30-6764-FE57-C2307E4D15D2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43" creationId="{B3D1C70B-721D-EFB4-B2A3-784D09DE8C82}"/>
          </ac:picMkLst>
        </pc:picChg>
        <pc:picChg chg="add del mod">
          <ac:chgData name="Ann Igolkina" userId="4d1b5d7ddf2bbc78" providerId="LiveId" clId="{1720320C-2886-A44F-B1A5-AC29DAC23C38}" dt="2023-08-19T13:59:18.457" v="137" actId="478"/>
          <ac:picMkLst>
            <pc:docMk/>
            <pc:sldMk cId="3114100624" sldId="256"/>
            <ac:picMk id="45" creationId="{DACD88CE-572A-E8CE-82C4-64DB63C70B83}"/>
          </ac:picMkLst>
        </pc:picChg>
        <pc:picChg chg="add del mod">
          <ac:chgData name="Ann Igolkina" userId="4d1b5d7ddf2bbc78" providerId="LiveId" clId="{1720320C-2886-A44F-B1A5-AC29DAC23C38}" dt="2023-08-19T14:02:32.511" v="145" actId="478"/>
          <ac:picMkLst>
            <pc:docMk/>
            <pc:sldMk cId="3114100624" sldId="256"/>
            <ac:picMk id="47" creationId="{6338F0C9-49F3-A811-B6EC-17AE72EF9819}"/>
          </ac:picMkLst>
        </pc:picChg>
        <pc:picChg chg="add del mod">
          <ac:chgData name="Ann Igolkina" userId="4d1b5d7ddf2bbc78" providerId="LiveId" clId="{1720320C-2886-A44F-B1A5-AC29DAC23C38}" dt="2023-08-19T14:02:32.511" v="145" actId="478"/>
          <ac:picMkLst>
            <pc:docMk/>
            <pc:sldMk cId="3114100624" sldId="256"/>
            <ac:picMk id="49" creationId="{052D9C5A-C083-5E53-2AB4-365DC80AA7FA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51" creationId="{E239BFB3-8B85-3178-9842-5585943A234E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53" creationId="{A615CF11-E1D0-4923-12E9-FC7AF8EA5CE7}"/>
          </ac:picMkLst>
        </pc:picChg>
        <pc:picChg chg="add del mod">
          <ac:chgData name="Ann Igolkina" userId="4d1b5d7ddf2bbc78" providerId="LiveId" clId="{1720320C-2886-A44F-B1A5-AC29DAC23C38}" dt="2023-08-21T07:20:09.362" v="152" actId="21"/>
          <ac:picMkLst>
            <pc:docMk/>
            <pc:sldMk cId="3114100624" sldId="256"/>
            <ac:picMk id="55" creationId="{2C0646AF-D77B-9DA1-3FE6-163D22C6BAA0}"/>
          </ac:picMkLst>
        </pc:picChg>
        <pc:picChg chg="add del mod">
          <ac:chgData name="Ann Igolkina" userId="4d1b5d7ddf2bbc78" providerId="LiveId" clId="{1720320C-2886-A44F-B1A5-AC29DAC23C38}" dt="2023-09-08T14:33:18.234" v="997" actId="478"/>
          <ac:picMkLst>
            <pc:docMk/>
            <pc:sldMk cId="3114100624" sldId="256"/>
            <ac:picMk id="1026" creationId="{44E15E24-0A57-D096-8401-7D9EB9FAEF9C}"/>
          </ac:picMkLst>
        </pc:picChg>
        <pc:picChg chg="add mod">
          <ac:chgData name="Ann Igolkina" userId="4d1b5d7ddf2bbc78" providerId="LiveId" clId="{1720320C-2886-A44F-B1A5-AC29DAC23C38}" dt="2023-09-11T10:52:34.345" v="1086" actId="1076"/>
          <ac:picMkLst>
            <pc:docMk/>
            <pc:sldMk cId="3114100624" sldId="256"/>
            <ac:picMk id="1028" creationId="{573C9B83-E464-7E62-8D63-C0F6BF774B85}"/>
          </ac:picMkLst>
        </pc:picChg>
        <pc:picChg chg="del">
          <ac:chgData name="Ann Igolkina" userId="4d1b5d7ddf2bbc78" providerId="LiveId" clId="{1720320C-2886-A44F-B1A5-AC29DAC23C38}" dt="2023-08-19T09:28:04.676" v="43" actId="478"/>
          <ac:picMkLst>
            <pc:docMk/>
            <pc:sldMk cId="3114100624" sldId="256"/>
            <ac:picMk id="1125" creationId="{048F82A4-1513-7F7A-61B5-543ED5B4FC90}"/>
          </ac:picMkLst>
        </pc:picChg>
        <pc:picChg chg="del">
          <ac:chgData name="Ann Igolkina" userId="4d1b5d7ddf2bbc78" providerId="LiveId" clId="{1720320C-2886-A44F-B1A5-AC29DAC23C38}" dt="2023-08-19T09:39:30.155" v="64" actId="478"/>
          <ac:picMkLst>
            <pc:docMk/>
            <pc:sldMk cId="3114100624" sldId="256"/>
            <ac:picMk id="1127" creationId="{CB23DDB6-57F8-AB1E-5A73-42BB5B200DF2}"/>
          </ac:picMkLst>
        </pc:picChg>
        <pc:picChg chg="del mod topLvl">
          <ac:chgData name="Ann Igolkina" userId="4d1b5d7ddf2bbc78" providerId="LiveId" clId="{1720320C-2886-A44F-B1A5-AC29DAC23C38}" dt="2023-09-07T13:04:54.955" v="404" actId="478"/>
          <ac:picMkLst>
            <pc:docMk/>
            <pc:sldMk cId="3114100624" sldId="256"/>
            <ac:picMk id="1129" creationId="{77771267-9CEE-DA5B-A0EF-AB7E5D33D4B9}"/>
          </ac:picMkLst>
        </pc:picChg>
        <pc:picChg chg="add del mod">
          <ac:chgData name="Ann Igolkina" userId="4d1b5d7ddf2bbc78" providerId="LiveId" clId="{1720320C-2886-A44F-B1A5-AC29DAC23C38}" dt="2023-09-08T12:01:47.862" v="742" actId="478"/>
          <ac:picMkLst>
            <pc:docMk/>
            <pc:sldMk cId="3114100624" sldId="256"/>
            <ac:picMk id="1130" creationId="{500A86AE-537A-D9E8-0C6F-D2CBE98CA7D1}"/>
          </ac:picMkLst>
        </pc:picChg>
        <pc:picChg chg="del mod topLvl">
          <ac:chgData name="Ann Igolkina" userId="4d1b5d7ddf2bbc78" providerId="LiveId" clId="{1720320C-2886-A44F-B1A5-AC29DAC23C38}" dt="2023-09-07T14:13:23.202" v="476" actId="478"/>
          <ac:picMkLst>
            <pc:docMk/>
            <pc:sldMk cId="3114100624" sldId="256"/>
            <ac:picMk id="1131" creationId="{D851BC0A-DC47-C2B8-A3B6-361B0E4CAEED}"/>
          </ac:picMkLst>
        </pc:picChg>
        <pc:picChg chg="add del mod">
          <ac:chgData name="Ann Igolkina" userId="4d1b5d7ddf2bbc78" providerId="LiveId" clId="{1720320C-2886-A44F-B1A5-AC29DAC23C38}" dt="2023-09-08T12:02:05.922" v="746" actId="478"/>
          <ac:picMkLst>
            <pc:docMk/>
            <pc:sldMk cId="3114100624" sldId="256"/>
            <ac:picMk id="1132" creationId="{68AF3C89-6392-ED6D-12E6-73168A2C056D}"/>
          </ac:picMkLst>
        </pc:picChg>
        <pc:picChg chg="mod topLvl">
          <ac:chgData name="Ann Igolkina" userId="4d1b5d7ddf2bbc78" providerId="LiveId" clId="{1720320C-2886-A44F-B1A5-AC29DAC23C38}" dt="2023-09-11T10:52:34.345" v="1086" actId="1076"/>
          <ac:picMkLst>
            <pc:docMk/>
            <pc:sldMk cId="3114100624" sldId="256"/>
            <ac:picMk id="1133" creationId="{ECEA2D66-736B-59C5-1BE7-2D637BB51C1D}"/>
          </ac:picMkLst>
        </pc:picChg>
        <pc:picChg chg="del">
          <ac:chgData name="Ann Igolkina" userId="4d1b5d7ddf2bbc78" providerId="LiveId" clId="{1720320C-2886-A44F-B1A5-AC29DAC23C38}" dt="2023-08-19T09:28:03.478" v="42" actId="478"/>
          <ac:picMkLst>
            <pc:docMk/>
            <pc:sldMk cId="3114100624" sldId="256"/>
            <ac:picMk id="1136" creationId="{77DF7F62-58E8-FD38-D133-13E4957AD1C6}"/>
          </ac:picMkLst>
        </pc:picChg>
        <pc:picChg chg="add del mod">
          <ac:chgData name="Ann Igolkina" userId="4d1b5d7ddf2bbc78" providerId="LiveId" clId="{1720320C-2886-A44F-B1A5-AC29DAC23C38}" dt="2023-09-08T12:22:43.415" v="775" actId="478"/>
          <ac:picMkLst>
            <pc:docMk/>
            <pc:sldMk cId="3114100624" sldId="256"/>
            <ac:picMk id="1136" creationId="{93C90B23-772A-7310-C415-588C92AFCBAD}"/>
          </ac:picMkLst>
        </pc:picChg>
        <pc:picChg chg="del mod">
          <ac:chgData name="Ann Igolkina" userId="4d1b5d7ddf2bbc78" providerId="LiveId" clId="{1720320C-2886-A44F-B1A5-AC29DAC23C38}" dt="2023-08-19T10:01:25.522" v="96" actId="21"/>
          <ac:picMkLst>
            <pc:docMk/>
            <pc:sldMk cId="3114100624" sldId="256"/>
            <ac:picMk id="1137" creationId="{61CA7E5B-053E-F221-9EFC-BAC8B705876C}"/>
          </ac:picMkLst>
        </pc:picChg>
        <pc:picChg chg="add del mod">
          <ac:chgData name="Ann Igolkina" userId="4d1b5d7ddf2bbc78" providerId="LiveId" clId="{1720320C-2886-A44F-B1A5-AC29DAC23C38}" dt="2023-09-08T14:31:31.554" v="990" actId="478"/>
          <ac:picMkLst>
            <pc:docMk/>
            <pc:sldMk cId="3114100624" sldId="256"/>
            <ac:picMk id="1138" creationId="{53139A77-5F37-48C8-35D0-492BABD387E2}"/>
          </ac:picMkLst>
        </pc:picChg>
        <pc:picChg chg="add del mod">
          <ac:chgData name="Ann Igolkina" userId="4d1b5d7ddf2bbc78" providerId="LiveId" clId="{1720320C-2886-A44F-B1A5-AC29DAC23C38}" dt="2023-08-19T13:24:45.058" v="124" actId="478"/>
          <ac:picMkLst>
            <pc:docMk/>
            <pc:sldMk cId="3114100624" sldId="256"/>
            <ac:picMk id="1138" creationId="{6D3765A6-23E3-135C-B3BA-35AB05B5EF3A}"/>
          </ac:picMkLst>
        </pc:picChg>
        <pc:picChg chg="add del mod">
          <ac:chgData name="Ann Igolkina" userId="4d1b5d7ddf2bbc78" providerId="LiveId" clId="{1720320C-2886-A44F-B1A5-AC29DAC23C38}" dt="2023-08-19T13:26:00.406" v="131" actId="478"/>
          <ac:picMkLst>
            <pc:docMk/>
            <pc:sldMk cId="3114100624" sldId="256"/>
            <ac:picMk id="1139" creationId="{251D6E18-E8CF-D0CA-0D59-A3E76D1459BE}"/>
          </ac:picMkLst>
        </pc:picChg>
        <pc:picChg chg="add del mod">
          <ac:chgData name="Ann Igolkina" userId="4d1b5d7ddf2bbc78" providerId="LiveId" clId="{1720320C-2886-A44F-B1A5-AC29DAC23C38}" dt="2023-09-08T12:39:36.294" v="814" actId="478"/>
          <ac:picMkLst>
            <pc:docMk/>
            <pc:sldMk cId="3114100624" sldId="256"/>
            <ac:picMk id="1141" creationId="{AF5603C7-7962-3D6A-EBE5-EA237B4740DE}"/>
          </ac:picMkLst>
        </pc:picChg>
        <pc:picChg chg="add del mod">
          <ac:chgData name="Ann Igolkina" userId="4d1b5d7ddf2bbc78" providerId="LiveId" clId="{1720320C-2886-A44F-B1A5-AC29DAC23C38}" dt="2023-09-08T12:39:51.539" v="817" actId="478"/>
          <ac:picMkLst>
            <pc:docMk/>
            <pc:sldMk cId="3114100624" sldId="256"/>
            <ac:picMk id="1143" creationId="{0E998D49-DB4D-3400-E3B8-9E9C7D74D1E0}"/>
          </ac:picMkLst>
        </pc:picChg>
        <pc:picChg chg="add del mod">
          <ac:chgData name="Ann Igolkina" userId="4d1b5d7ddf2bbc78" providerId="LiveId" clId="{1720320C-2886-A44F-B1A5-AC29DAC23C38}" dt="2023-09-08T12:40:40.322" v="825" actId="478"/>
          <ac:picMkLst>
            <pc:docMk/>
            <pc:sldMk cId="3114100624" sldId="256"/>
            <ac:picMk id="1145" creationId="{9BE050C3-B3C4-B193-7B99-28842B3E9E2A}"/>
          </ac:picMkLst>
        </pc:picChg>
        <pc:picChg chg="add del mod">
          <ac:chgData name="Ann Igolkina" userId="4d1b5d7ddf2bbc78" providerId="LiveId" clId="{1720320C-2886-A44F-B1A5-AC29DAC23C38}" dt="2023-09-08T12:40:40.322" v="825" actId="478"/>
          <ac:picMkLst>
            <pc:docMk/>
            <pc:sldMk cId="3114100624" sldId="256"/>
            <ac:picMk id="1147" creationId="{A37D8029-11F0-77B2-870E-F60388DE0DB8}"/>
          </ac:picMkLst>
        </pc:picChg>
        <pc:picChg chg="mod topLvl">
          <ac:chgData name="Ann Igolkina" userId="4d1b5d7ddf2bbc78" providerId="LiveId" clId="{1720320C-2886-A44F-B1A5-AC29DAC23C38}" dt="2023-09-08T14:27:17.842" v="984" actId="1037"/>
          <ac:picMkLst>
            <pc:docMk/>
            <pc:sldMk cId="3114100624" sldId="256"/>
            <ac:picMk id="1148" creationId="{C302DC2A-72FC-B856-6192-B3E580164D9D}"/>
          </ac:picMkLst>
        </pc:picChg>
        <pc:picChg chg="add del mod">
          <ac:chgData name="Ann Igolkina" userId="4d1b5d7ddf2bbc78" providerId="LiveId" clId="{1720320C-2886-A44F-B1A5-AC29DAC23C38}" dt="2023-09-08T14:25:00.456" v="947" actId="478"/>
          <ac:picMkLst>
            <pc:docMk/>
            <pc:sldMk cId="3114100624" sldId="256"/>
            <ac:picMk id="1150" creationId="{78CC2AF1-26F2-0590-9826-91A142D2E5B4}"/>
          </ac:picMkLst>
        </pc:picChg>
        <pc:picChg chg="add del mod">
          <ac:chgData name="Ann Igolkina" userId="4d1b5d7ddf2bbc78" providerId="LiveId" clId="{1720320C-2886-A44F-B1A5-AC29DAC23C38}" dt="2023-09-08T13:41:58.707" v="854" actId="478"/>
          <ac:picMkLst>
            <pc:docMk/>
            <pc:sldMk cId="3114100624" sldId="256"/>
            <ac:picMk id="1152" creationId="{07D034B2-D664-C0DA-836C-949F95641F6F}"/>
          </ac:picMkLst>
        </pc:picChg>
        <pc:picChg chg="add del mod">
          <ac:chgData name="Ann Igolkina" userId="4d1b5d7ddf2bbc78" providerId="LiveId" clId="{1720320C-2886-A44F-B1A5-AC29DAC23C38}" dt="2023-09-08T14:05:19.599" v="921" actId="478"/>
          <ac:picMkLst>
            <pc:docMk/>
            <pc:sldMk cId="3114100624" sldId="256"/>
            <ac:picMk id="1154" creationId="{C9094B03-E031-AD7D-036F-D97C6D2A699A}"/>
          </ac:picMkLst>
        </pc:picChg>
        <pc:picChg chg="add del mod">
          <ac:chgData name="Ann Igolkina" userId="4d1b5d7ddf2bbc78" providerId="LiveId" clId="{1720320C-2886-A44F-B1A5-AC29DAC23C38}" dt="2023-09-08T13:49:51.713" v="864" actId="478"/>
          <ac:picMkLst>
            <pc:docMk/>
            <pc:sldMk cId="3114100624" sldId="256"/>
            <ac:picMk id="1156" creationId="{9C0A6DC6-D83A-D097-2721-47ED74FD7B1C}"/>
          </ac:picMkLst>
        </pc:picChg>
        <pc:picChg chg="add del mod">
          <ac:chgData name="Ann Igolkina" userId="4d1b5d7ddf2bbc78" providerId="LiveId" clId="{1720320C-2886-A44F-B1A5-AC29DAC23C38}" dt="2023-09-08T13:51:44.128" v="871" actId="478"/>
          <ac:picMkLst>
            <pc:docMk/>
            <pc:sldMk cId="3114100624" sldId="256"/>
            <ac:picMk id="1158" creationId="{99799751-AA44-9AD0-17FA-C51BAFB8276B}"/>
          </ac:picMkLst>
        </pc:picChg>
        <pc:picChg chg="add del mod">
          <ac:chgData name="Ann Igolkina" userId="4d1b5d7ddf2bbc78" providerId="LiveId" clId="{1720320C-2886-A44F-B1A5-AC29DAC23C38}" dt="2023-09-08T13:52:23.913" v="876" actId="478"/>
          <ac:picMkLst>
            <pc:docMk/>
            <pc:sldMk cId="3114100624" sldId="256"/>
            <ac:picMk id="1160" creationId="{937CEFAD-D7AF-C00D-49BD-51655884FD30}"/>
          </ac:picMkLst>
        </pc:picChg>
        <pc:picChg chg="del">
          <ac:chgData name="Ann Igolkina" userId="4d1b5d7ddf2bbc78" providerId="LiveId" clId="{1720320C-2886-A44F-B1A5-AC29DAC23C38}" dt="2023-08-19T09:26:56.161" v="32" actId="478"/>
          <ac:picMkLst>
            <pc:docMk/>
            <pc:sldMk cId="3114100624" sldId="256"/>
            <ac:picMk id="1160" creationId="{F2BEA503-DAB2-661F-09FB-2F2B5AD06378}"/>
          </ac:picMkLst>
        </pc:picChg>
        <pc:picChg chg="add del mod">
          <ac:chgData name="Ann Igolkina" userId="4d1b5d7ddf2bbc78" providerId="LiveId" clId="{1720320C-2886-A44F-B1A5-AC29DAC23C38}" dt="2023-09-08T13:54:02.726" v="887" actId="478"/>
          <ac:picMkLst>
            <pc:docMk/>
            <pc:sldMk cId="3114100624" sldId="256"/>
            <ac:picMk id="1162" creationId="{58719352-B481-9DBE-ABC8-45E21C2E9588}"/>
          </ac:picMkLst>
        </pc:picChg>
        <pc:picChg chg="add del mod">
          <ac:chgData name="Ann Igolkina" userId="4d1b5d7ddf2bbc78" providerId="LiveId" clId="{1720320C-2886-A44F-B1A5-AC29DAC23C38}" dt="2023-09-08T13:54:00.911" v="886" actId="478"/>
          <ac:picMkLst>
            <pc:docMk/>
            <pc:sldMk cId="3114100624" sldId="256"/>
            <ac:picMk id="1164" creationId="{58743A5B-EDE7-494A-D202-96AD1644E879}"/>
          </ac:picMkLst>
        </pc:picChg>
        <pc:picChg chg="add del mod">
          <ac:chgData name="Ann Igolkina" userId="4d1b5d7ddf2bbc78" providerId="LiveId" clId="{1720320C-2886-A44F-B1A5-AC29DAC23C38}" dt="2023-09-08T13:54:49.193" v="891" actId="478"/>
          <ac:picMkLst>
            <pc:docMk/>
            <pc:sldMk cId="3114100624" sldId="256"/>
            <ac:picMk id="1166" creationId="{70B81579-28BE-2D3E-416E-F9A632FC34BD}"/>
          </ac:picMkLst>
        </pc:picChg>
        <pc:picChg chg="del">
          <ac:chgData name="Ann Igolkina" userId="4d1b5d7ddf2bbc78" providerId="LiveId" clId="{1720320C-2886-A44F-B1A5-AC29DAC23C38}" dt="2023-08-19T08:50:22.539" v="1" actId="478"/>
          <ac:picMkLst>
            <pc:docMk/>
            <pc:sldMk cId="3114100624" sldId="256"/>
            <ac:picMk id="1166" creationId="{F5C4F13A-3EDA-8CBB-F9B8-20B77657B35F}"/>
          </ac:picMkLst>
        </pc:picChg>
        <pc:picChg chg="add del mod">
          <ac:chgData name="Ann Igolkina" userId="4d1b5d7ddf2bbc78" providerId="LiveId" clId="{1720320C-2886-A44F-B1A5-AC29DAC23C38}" dt="2023-09-08T13:55:26.778" v="900" actId="478"/>
          <ac:picMkLst>
            <pc:docMk/>
            <pc:sldMk cId="3114100624" sldId="256"/>
            <ac:picMk id="1168" creationId="{B3F0F689-4A9D-6EAF-A585-D604D0F2BC0D}"/>
          </ac:picMkLst>
        </pc:picChg>
        <pc:picChg chg="add del mod">
          <ac:chgData name="Ann Igolkina" userId="4d1b5d7ddf2bbc78" providerId="LiveId" clId="{1720320C-2886-A44F-B1A5-AC29DAC23C38}" dt="2023-09-08T13:55:11.982" v="896" actId="478"/>
          <ac:picMkLst>
            <pc:docMk/>
            <pc:sldMk cId="3114100624" sldId="256"/>
            <ac:picMk id="1170" creationId="{8A27BC3C-2E85-AD90-B3A2-270F54283B61}"/>
          </ac:picMkLst>
        </pc:picChg>
        <pc:picChg chg="add del mod">
          <ac:chgData name="Ann Igolkina" userId="4d1b5d7ddf2bbc78" providerId="LiveId" clId="{1720320C-2886-A44F-B1A5-AC29DAC23C38}" dt="2023-09-08T14:31:13.577" v="987" actId="478"/>
          <ac:picMkLst>
            <pc:docMk/>
            <pc:sldMk cId="3114100624" sldId="256"/>
            <ac:picMk id="1172" creationId="{B9631D0E-06AC-29B7-67E1-410371185BCA}"/>
          </ac:picMkLst>
        </pc:picChg>
        <pc:picChg chg="add del mod">
          <ac:chgData name="Ann Igolkina" userId="4d1b5d7ddf2bbc78" providerId="LiveId" clId="{1720320C-2886-A44F-B1A5-AC29DAC23C38}" dt="2023-09-08T13:55:55.660" v="906" actId="478"/>
          <ac:picMkLst>
            <pc:docMk/>
            <pc:sldMk cId="3114100624" sldId="256"/>
            <ac:picMk id="1174" creationId="{3F28B66A-6506-4790-97A1-4C02CC0F7ABF}"/>
          </ac:picMkLst>
        </pc:picChg>
        <pc:picChg chg="add del mod">
          <ac:chgData name="Ann Igolkina" userId="4d1b5d7ddf2bbc78" providerId="LiveId" clId="{1720320C-2886-A44F-B1A5-AC29DAC23C38}" dt="2023-09-08T13:57:04.987" v="911" actId="478"/>
          <ac:picMkLst>
            <pc:docMk/>
            <pc:sldMk cId="3114100624" sldId="256"/>
            <ac:picMk id="1176" creationId="{E0C3329F-3953-A551-FB14-81F46C280CDF}"/>
          </ac:picMkLst>
        </pc:picChg>
        <pc:picChg chg="add del mod">
          <ac:chgData name="Ann Igolkina" userId="4d1b5d7ddf2bbc78" providerId="LiveId" clId="{1720320C-2886-A44F-B1A5-AC29DAC23C38}" dt="2023-09-08T14:05:07.374" v="918" actId="478"/>
          <ac:picMkLst>
            <pc:docMk/>
            <pc:sldMk cId="3114100624" sldId="256"/>
            <ac:picMk id="1178" creationId="{6BD2809A-4DD4-0387-826D-6EFB35A81EAA}"/>
          </ac:picMkLst>
        </pc:picChg>
        <pc:picChg chg="add del mod">
          <ac:chgData name="Ann Igolkina" userId="4d1b5d7ddf2bbc78" providerId="LiveId" clId="{1720320C-2886-A44F-B1A5-AC29DAC23C38}" dt="2023-09-08T14:11:54.188" v="927" actId="478"/>
          <ac:picMkLst>
            <pc:docMk/>
            <pc:sldMk cId="3114100624" sldId="256"/>
            <ac:picMk id="1180" creationId="{124D9A1A-21F6-95CA-728F-3F59E1DE71A1}"/>
          </ac:picMkLst>
        </pc:picChg>
        <pc:picChg chg="add mod">
          <ac:chgData name="Ann Igolkina" userId="4d1b5d7ddf2bbc78" providerId="LiveId" clId="{1720320C-2886-A44F-B1A5-AC29DAC23C38}" dt="2023-09-08T14:44:31.825" v="1072" actId="1076"/>
          <ac:picMkLst>
            <pc:docMk/>
            <pc:sldMk cId="3114100624" sldId="256"/>
            <ac:picMk id="1182" creationId="{3CB93B5B-8969-3036-1445-883F85F66B96}"/>
          </ac:picMkLst>
        </pc:picChg>
        <pc:picChg chg="add del mod">
          <ac:chgData name="Ann Igolkina" userId="4d1b5d7ddf2bbc78" providerId="LiveId" clId="{1720320C-2886-A44F-B1A5-AC29DAC23C38}" dt="2023-09-08T14:23:17.136" v="939" actId="478"/>
          <ac:picMkLst>
            <pc:docMk/>
            <pc:sldMk cId="3114100624" sldId="256"/>
            <ac:picMk id="1184" creationId="{FD67C8D7-6020-2855-F953-5C96ED46FE79}"/>
          </ac:picMkLst>
        </pc:picChg>
        <pc:picChg chg="add del mod">
          <ac:chgData name="Ann Igolkina" userId="4d1b5d7ddf2bbc78" providerId="LiveId" clId="{1720320C-2886-A44F-B1A5-AC29DAC23C38}" dt="2023-09-08T14:39:30.508" v="1060" actId="478"/>
          <ac:picMkLst>
            <pc:docMk/>
            <pc:sldMk cId="3114100624" sldId="256"/>
            <ac:picMk id="1186" creationId="{970C5229-E0EB-A387-F2C8-C7E06B4D18FF}"/>
          </ac:picMkLst>
        </pc:picChg>
        <pc:picChg chg="add mod">
          <ac:chgData name="Ann Igolkina" userId="4d1b5d7ddf2bbc78" providerId="LiveId" clId="{1720320C-2886-A44F-B1A5-AC29DAC23C38}" dt="2023-10-01T18:02:38.205" v="1103" actId="1076"/>
          <ac:picMkLst>
            <pc:docMk/>
            <pc:sldMk cId="3114100624" sldId="256"/>
            <ac:picMk id="1188" creationId="{A952F842-587F-A503-3640-9D7B90FB0C51}"/>
          </ac:picMkLst>
        </pc:picChg>
        <pc:picChg chg="add mod">
          <ac:chgData name="Ann Igolkina" userId="4d1b5d7ddf2bbc78" providerId="LiveId" clId="{1720320C-2886-A44F-B1A5-AC29DAC23C38}" dt="2023-09-08T14:31:27.840" v="989" actId="167"/>
          <ac:picMkLst>
            <pc:docMk/>
            <pc:sldMk cId="3114100624" sldId="256"/>
            <ac:picMk id="1190" creationId="{56F3B984-FF4B-64DE-95A6-A651563B72D1}"/>
          </ac:picMkLst>
        </pc:picChg>
        <pc:picChg chg="add del mod">
          <ac:chgData name="Ann Igolkina" userId="4d1b5d7ddf2bbc78" providerId="LiveId" clId="{1720320C-2886-A44F-B1A5-AC29DAC23C38}" dt="2023-09-08T14:32:22.407" v="992" actId="478"/>
          <ac:picMkLst>
            <pc:docMk/>
            <pc:sldMk cId="3114100624" sldId="256"/>
            <ac:picMk id="1192" creationId="{65A9E94E-2B41-EDD6-8BD0-95FEED051DFA}"/>
          </ac:picMkLst>
        </pc:picChg>
        <pc:picChg chg="add mod">
          <ac:chgData name="Ann Igolkina" userId="4d1b5d7ddf2bbc78" providerId="LiveId" clId="{1720320C-2886-A44F-B1A5-AC29DAC23C38}" dt="2023-10-01T18:02:45.547" v="1104" actId="1076"/>
          <ac:picMkLst>
            <pc:docMk/>
            <pc:sldMk cId="3114100624" sldId="256"/>
            <ac:picMk id="1194" creationId="{6F692ABD-1334-5D46-DCBC-DFA6307E29F7}"/>
          </ac:picMkLst>
        </pc:picChg>
        <pc:inkChg chg="add del">
          <ac:chgData name="Ann Igolkina" userId="4d1b5d7ddf2bbc78" providerId="LiveId" clId="{1720320C-2886-A44F-B1A5-AC29DAC23C38}" dt="2023-10-05T09:50:44.251" v="2216" actId="9405"/>
          <ac:inkMkLst>
            <pc:docMk/>
            <pc:sldMk cId="3114100624" sldId="256"/>
            <ac:inkMk id="2" creationId="{9AD39722-622A-CBD8-7D53-8A78C0ECBE02}"/>
          </ac:inkMkLst>
        </pc:inkChg>
        <pc:inkChg chg="add del">
          <ac:chgData name="Ann Igolkina" userId="4d1b5d7ddf2bbc78" providerId="LiveId" clId="{1720320C-2886-A44F-B1A5-AC29DAC23C38}" dt="2023-10-05T09:50:43.803" v="2215" actId="9405"/>
          <ac:inkMkLst>
            <pc:docMk/>
            <pc:sldMk cId="3114100624" sldId="256"/>
            <ac:inkMk id="3" creationId="{942FEB61-7403-CCA2-B837-520C001B3B21}"/>
          </ac:inkMkLst>
        </pc:inkChg>
        <pc:inkChg chg="add del mod">
          <ac:chgData name="Ann Igolkina" userId="4d1b5d7ddf2bbc78" providerId="LiveId" clId="{1720320C-2886-A44F-B1A5-AC29DAC23C38}" dt="2023-10-05T09:50:42.346" v="2214" actId="9405"/>
          <ac:inkMkLst>
            <pc:docMk/>
            <pc:sldMk cId="3114100624" sldId="256"/>
            <ac:inkMk id="4" creationId="{EFA4C4B3-A265-712D-8880-9F0675566224}"/>
          </ac:inkMkLst>
        </pc:inkChg>
        <pc:inkChg chg="add del mod">
          <ac:chgData name="Ann Igolkina" userId="4d1b5d7ddf2bbc78" providerId="LiveId" clId="{1720320C-2886-A44F-B1A5-AC29DAC23C38}" dt="2023-10-05T09:50:42.294" v="2213"/>
          <ac:inkMkLst>
            <pc:docMk/>
            <pc:sldMk cId="3114100624" sldId="256"/>
            <ac:inkMk id="5" creationId="{B68A8B54-9E47-2840-6173-1844BA21B7B5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8" creationId="{168DEAA3-F402-A1D0-1FE1-032AFA9847F9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9" creationId="{2EC8B628-71C1-F974-5A42-2A0A6A69E973}"/>
          </ac:inkMkLst>
        </pc:inkChg>
        <pc:inkChg chg="add del mod">
          <ac:chgData name="Ann Igolkina" userId="4d1b5d7ddf2bbc78" providerId="LiveId" clId="{1720320C-2886-A44F-B1A5-AC29DAC23C38}" dt="2023-09-08T11:56:00.184" v="640" actId="478"/>
          <ac:inkMkLst>
            <pc:docMk/>
            <pc:sldMk cId="3114100624" sldId="256"/>
            <ac:inkMk id="10" creationId="{E84C1406-7408-0F47-D2FF-044CD543E3C6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12" creationId="{E2F7741C-16F5-CDE6-AC40-057657532B95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14" creationId="{B6D7E41E-A844-2AE4-8610-DC83F9DD7799}"/>
          </ac:inkMkLst>
        </pc:inkChg>
        <pc:inkChg chg="add mod">
          <ac:chgData name="Ann Igolkina" userId="4d1b5d7ddf2bbc78" providerId="LiveId" clId="{1720320C-2886-A44F-B1A5-AC29DAC23C38}" dt="2023-09-08T11:55:40.447" v="632"/>
          <ac:inkMkLst>
            <pc:docMk/>
            <pc:sldMk cId="3114100624" sldId="256"/>
            <ac:inkMk id="16" creationId="{60B7D087-8037-8CBA-A658-C7481B314B30}"/>
          </ac:inkMkLst>
        </pc:inkChg>
        <pc:inkChg chg="add del mod">
          <ac:chgData name="Ann Igolkina" userId="4d1b5d7ddf2bbc78" providerId="LiveId" clId="{1720320C-2886-A44F-B1A5-AC29DAC23C38}" dt="2023-10-05T09:50:42.242" v="2211"/>
          <ac:inkMkLst>
            <pc:docMk/>
            <pc:sldMk cId="3114100624" sldId="256"/>
            <ac:inkMk id="17" creationId="{2E3E5945-11F3-5021-65F2-1C321A699E22}"/>
          </ac:inkMkLst>
        </pc:inkChg>
        <pc:inkChg chg="add mod">
          <ac:chgData name="Ann Igolkina" userId="4d1b5d7ddf2bbc78" providerId="LiveId" clId="{1720320C-2886-A44F-B1A5-AC29DAC23C38}" dt="2023-09-08T11:55:40.447" v="632"/>
          <ac:inkMkLst>
            <pc:docMk/>
            <pc:sldMk cId="3114100624" sldId="256"/>
            <ac:inkMk id="19" creationId="{1DB36571-D4F3-7854-9906-6A61F2796B31}"/>
          </ac:inkMkLst>
        </pc:inkChg>
        <pc:inkChg chg="add del">
          <ac:chgData name="Ann Igolkina" userId="4d1b5d7ddf2bbc78" providerId="LiveId" clId="{1720320C-2886-A44F-B1A5-AC29DAC23C38}" dt="2023-10-05T09:50:42.194" v="2209" actId="9405"/>
          <ac:inkMkLst>
            <pc:docMk/>
            <pc:sldMk cId="3114100624" sldId="256"/>
            <ac:inkMk id="19" creationId="{34A48711-5569-674B-1F80-54E188BDC70B}"/>
          </ac:inkMkLst>
        </pc:inkChg>
        <pc:inkChg chg="add mod">
          <ac:chgData name="Ann Igolkina" userId="4d1b5d7ddf2bbc78" providerId="LiveId" clId="{1720320C-2886-A44F-B1A5-AC29DAC23C38}" dt="2023-09-08T11:55:40.447" v="632"/>
          <ac:inkMkLst>
            <pc:docMk/>
            <pc:sldMk cId="3114100624" sldId="256"/>
            <ac:inkMk id="20" creationId="{375D9799-DEC6-67E8-3DB8-B90B7D8BEDCE}"/>
          </ac:inkMkLst>
        </pc:inkChg>
        <pc:inkChg chg="add mod">
          <ac:chgData name="Ann Igolkina" userId="4d1b5d7ddf2bbc78" providerId="LiveId" clId="{1720320C-2886-A44F-B1A5-AC29DAC23C38}" dt="2023-09-08T11:55:40.447" v="632"/>
          <ac:inkMkLst>
            <pc:docMk/>
            <pc:sldMk cId="3114100624" sldId="256"/>
            <ac:inkMk id="22" creationId="{0B8C4900-4DF4-B636-3E10-D7B809B74995}"/>
          </ac:inkMkLst>
        </pc:inkChg>
        <pc:inkChg chg="mod">
          <ac:chgData name="Ann Igolkina" userId="4d1b5d7ddf2bbc78" providerId="LiveId" clId="{1720320C-2886-A44F-B1A5-AC29DAC23C38}" dt="2023-09-08T11:56:52.550" v="657"/>
          <ac:inkMkLst>
            <pc:docMk/>
            <pc:sldMk cId="3114100624" sldId="256"/>
            <ac:inkMk id="31" creationId="{351E313D-962A-6069-3BEA-B0E057E2639A}"/>
          </ac:inkMkLst>
        </pc:inkChg>
        <pc:inkChg chg="mod">
          <ac:chgData name="Ann Igolkina" userId="4d1b5d7ddf2bbc78" providerId="LiveId" clId="{1720320C-2886-A44F-B1A5-AC29DAC23C38}" dt="2023-09-08T11:56:52.550" v="657"/>
          <ac:inkMkLst>
            <pc:docMk/>
            <pc:sldMk cId="3114100624" sldId="256"/>
            <ac:inkMk id="32" creationId="{31A38EF0-789B-2D39-6973-53B407BCB5A1}"/>
          </ac:inkMkLst>
        </pc:inkChg>
        <pc:inkChg chg="mod">
          <ac:chgData name="Ann Igolkina" userId="4d1b5d7ddf2bbc78" providerId="LiveId" clId="{1720320C-2886-A44F-B1A5-AC29DAC23C38}" dt="2023-09-08T11:57:22.215" v="660"/>
          <ac:inkMkLst>
            <pc:docMk/>
            <pc:sldMk cId="3114100624" sldId="256"/>
            <ac:inkMk id="36" creationId="{8D84B5F2-5D55-B060-5FEF-C6C84CD11B6E}"/>
          </ac:inkMkLst>
        </pc:inkChg>
        <pc:inkChg chg="mod">
          <ac:chgData name="Ann Igolkina" userId="4d1b5d7ddf2bbc78" providerId="LiveId" clId="{1720320C-2886-A44F-B1A5-AC29DAC23C38}" dt="2023-09-08T11:57:22.215" v="660"/>
          <ac:inkMkLst>
            <pc:docMk/>
            <pc:sldMk cId="3114100624" sldId="256"/>
            <ac:inkMk id="37" creationId="{9352F3AB-BFCD-747C-C258-8BB08D1CBB12}"/>
          </ac:inkMkLst>
        </pc:inkChg>
        <pc:inkChg chg="mod">
          <ac:chgData name="Ann Igolkina" userId="4d1b5d7ddf2bbc78" providerId="LiveId" clId="{1720320C-2886-A44F-B1A5-AC29DAC23C38}" dt="2023-09-08T11:57:50.959" v="669"/>
          <ac:inkMkLst>
            <pc:docMk/>
            <pc:sldMk cId="3114100624" sldId="256"/>
            <ac:inkMk id="41" creationId="{3CD6B848-EDE7-41A5-B656-511BB8E0208B}"/>
          </ac:inkMkLst>
        </pc:inkChg>
        <pc:inkChg chg="mod">
          <ac:chgData name="Ann Igolkina" userId="4d1b5d7ddf2bbc78" providerId="LiveId" clId="{1720320C-2886-A44F-B1A5-AC29DAC23C38}" dt="2023-09-08T11:57:50.959" v="669"/>
          <ac:inkMkLst>
            <pc:docMk/>
            <pc:sldMk cId="3114100624" sldId="256"/>
            <ac:inkMk id="43" creationId="{B2D3E4C5-1485-35E6-2FB4-073C502D6E34}"/>
          </ac:inkMkLst>
        </pc:inkChg>
        <pc:inkChg chg="mod">
          <ac:chgData name="Ann Igolkina" userId="4d1b5d7ddf2bbc78" providerId="LiveId" clId="{1720320C-2886-A44F-B1A5-AC29DAC23C38}" dt="2023-09-08T11:58:02.836" v="672"/>
          <ac:inkMkLst>
            <pc:docMk/>
            <pc:sldMk cId="3114100624" sldId="256"/>
            <ac:inkMk id="45" creationId="{33B8D9BF-41B3-1687-DF96-58033998A7E5}"/>
          </ac:inkMkLst>
        </pc:inkChg>
        <pc:inkChg chg="mod">
          <ac:chgData name="Ann Igolkina" userId="4d1b5d7ddf2bbc78" providerId="LiveId" clId="{1720320C-2886-A44F-B1A5-AC29DAC23C38}" dt="2023-09-08T11:58:02.836" v="672"/>
          <ac:inkMkLst>
            <pc:docMk/>
            <pc:sldMk cId="3114100624" sldId="256"/>
            <ac:inkMk id="46" creationId="{AE4EA144-FDF8-5DA1-BD59-B5FF232111CA}"/>
          </ac:inkMkLst>
        </pc:inkChg>
        <pc:inkChg chg="mod">
          <ac:chgData name="Ann Igolkina" userId="4d1b5d7ddf2bbc78" providerId="LiveId" clId="{1720320C-2886-A44F-B1A5-AC29DAC23C38}" dt="2023-09-08T11:58:23.471" v="684"/>
          <ac:inkMkLst>
            <pc:docMk/>
            <pc:sldMk cId="3114100624" sldId="256"/>
            <ac:inkMk id="50" creationId="{55A1C0B2-554E-DF82-B3E8-D3311BFED4BC}"/>
          </ac:inkMkLst>
        </pc:inkChg>
        <pc:inkChg chg="mod">
          <ac:chgData name="Ann Igolkina" userId="4d1b5d7ddf2bbc78" providerId="LiveId" clId="{1720320C-2886-A44F-B1A5-AC29DAC23C38}" dt="2023-09-08T11:58:23.471" v="684"/>
          <ac:inkMkLst>
            <pc:docMk/>
            <pc:sldMk cId="3114100624" sldId="256"/>
            <ac:inkMk id="51" creationId="{E5291DD3-8885-7440-97EF-EA91F3A41827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53" creationId="{34AF9681-59D3-2B05-C93B-D2273C54089E}"/>
          </ac:inkMkLst>
        </pc:inkChg>
        <pc:inkChg chg="add mod">
          <ac:chgData name="Ann Igolkina" userId="4d1b5d7ddf2bbc78" providerId="LiveId" clId="{1720320C-2886-A44F-B1A5-AC29DAC23C38}" dt="2023-09-08T11:58:59.977" v="694"/>
          <ac:inkMkLst>
            <pc:docMk/>
            <pc:sldMk cId="3114100624" sldId="256"/>
            <ac:inkMk id="54" creationId="{D1C27C7E-DF81-F172-8C54-117DE1B5F6AD}"/>
          </ac:inkMkLst>
        </pc:inkChg>
        <pc:inkChg chg="add mod">
          <ac:chgData name="Ann Igolkina" userId="4d1b5d7ddf2bbc78" providerId="LiveId" clId="{1720320C-2886-A44F-B1A5-AC29DAC23C38}" dt="2023-09-08T11:58:59.977" v="694"/>
          <ac:inkMkLst>
            <pc:docMk/>
            <pc:sldMk cId="3114100624" sldId="256"/>
            <ac:inkMk id="55" creationId="{A6FEF052-4D96-50FF-ADC7-F15E95539CE5}"/>
          </ac:inkMkLst>
        </pc:inkChg>
        <pc:inkChg chg="add mod">
          <ac:chgData name="Ann Igolkina" userId="4d1b5d7ddf2bbc78" providerId="LiveId" clId="{1720320C-2886-A44F-B1A5-AC29DAC23C38}" dt="2023-09-08T11:59:08.116" v="701"/>
          <ac:inkMkLst>
            <pc:docMk/>
            <pc:sldMk cId="3114100624" sldId="256"/>
            <ac:inkMk id="59" creationId="{9852D997-072F-2DAE-FB5D-9461ED31B505}"/>
          </ac:inkMkLst>
        </pc:inkChg>
        <pc:inkChg chg="add del topLvl">
          <ac:chgData name="Ann Igolkina" userId="4d1b5d7ddf2bbc78" providerId="LiveId" clId="{1720320C-2886-A44F-B1A5-AC29DAC23C38}" dt="2023-09-08T12:25:08.894" v="797" actId="478"/>
          <ac:inkMkLst>
            <pc:docMk/>
            <pc:sldMk cId="3114100624" sldId="256"/>
            <ac:inkMk id="61" creationId="{CB41F05A-A7F0-7118-6735-F424A6558072}"/>
          </ac:inkMkLst>
        </pc:inkChg>
        <pc:inkChg chg="add mod">
          <ac:chgData name="Ann Igolkina" userId="4d1b5d7ddf2bbc78" providerId="LiveId" clId="{1720320C-2886-A44F-B1A5-AC29DAC23C38}" dt="2023-08-23T14:56:46.708" v="302"/>
          <ac:inkMkLst>
            <pc:docMk/>
            <pc:sldMk cId="3114100624" sldId="256"/>
            <ac:inkMk id="62" creationId="{D9574DD4-BFAE-7653-0470-A63BFCCDC316}"/>
          </ac:inkMkLst>
        </pc:inkChg>
        <pc:inkChg chg="add mod">
          <ac:chgData name="Ann Igolkina" userId="4d1b5d7ddf2bbc78" providerId="LiveId" clId="{1720320C-2886-A44F-B1A5-AC29DAC23C38}" dt="2023-08-23T14:56:46.708" v="302"/>
          <ac:inkMkLst>
            <pc:docMk/>
            <pc:sldMk cId="3114100624" sldId="256"/>
            <ac:inkMk id="63" creationId="{4EAC45FE-F604-128B-5312-402B3E64DA0F}"/>
          </ac:inkMkLst>
        </pc:inkChg>
        <pc:inkChg chg="add mod topLvl">
          <ac:chgData name="Ann Igolkina" userId="4d1b5d7ddf2bbc78" providerId="LiveId" clId="{1720320C-2886-A44F-B1A5-AC29DAC23C38}" dt="2023-09-08T12:24:07.803" v="785" actId="1076"/>
          <ac:inkMkLst>
            <pc:docMk/>
            <pc:sldMk cId="3114100624" sldId="256"/>
            <ac:inkMk id="1090" creationId="{21E21638-2C3C-466C-33C3-38BB219B148C}"/>
          </ac:inkMkLst>
        </pc:inkChg>
        <pc:inkChg chg="add mod topLvl">
          <ac:chgData name="Ann Igolkina" userId="4d1b5d7ddf2bbc78" providerId="LiveId" clId="{1720320C-2886-A44F-B1A5-AC29DAC23C38}" dt="2023-09-08T12:24:07.803" v="785" actId="1076"/>
          <ac:inkMkLst>
            <pc:docMk/>
            <pc:sldMk cId="3114100624" sldId="256"/>
            <ac:inkMk id="1091" creationId="{3F9E9506-5080-9CD1-06F0-13FAB7E4B270}"/>
          </ac:inkMkLst>
        </pc:inkChg>
        <pc:inkChg chg="add mod">
          <ac:chgData name="Ann Igolkina" userId="4d1b5d7ddf2bbc78" providerId="LiveId" clId="{1720320C-2886-A44F-B1A5-AC29DAC23C38}" dt="2023-09-08T11:59:08.116" v="701"/>
          <ac:inkMkLst>
            <pc:docMk/>
            <pc:sldMk cId="3114100624" sldId="256"/>
            <ac:inkMk id="1092" creationId="{474F3CFB-AA36-8B3A-5739-A79DDB6B2F81}"/>
          </ac:inkMkLst>
        </pc:inkChg>
        <pc:inkChg chg="add mod">
          <ac:chgData name="Ann Igolkina" userId="4d1b5d7ddf2bbc78" providerId="LiveId" clId="{1720320C-2886-A44F-B1A5-AC29DAC23C38}" dt="2023-09-08T11:59:08.116" v="701"/>
          <ac:inkMkLst>
            <pc:docMk/>
            <pc:sldMk cId="3114100624" sldId="256"/>
            <ac:inkMk id="1094" creationId="{592E7F5A-110B-0279-9375-89D0F5539A0C}"/>
          </ac:inkMkLst>
        </pc:inkChg>
        <pc:inkChg chg="add mod">
          <ac:chgData name="Ann Igolkina" userId="4d1b5d7ddf2bbc78" providerId="LiveId" clId="{1720320C-2886-A44F-B1A5-AC29DAC23C38}" dt="2023-09-08T11:59:08.116" v="701"/>
          <ac:inkMkLst>
            <pc:docMk/>
            <pc:sldMk cId="3114100624" sldId="256"/>
            <ac:inkMk id="1096" creationId="{F7C3CC90-0900-02E3-824A-1DD21FE96536}"/>
          </ac:inkMkLst>
        </pc:inkChg>
        <pc:inkChg chg="add mod">
          <ac:chgData name="Ann Igolkina" userId="4d1b5d7ddf2bbc78" providerId="LiveId" clId="{1720320C-2886-A44F-B1A5-AC29DAC23C38}" dt="2023-09-08T11:59:25.872" v="710"/>
          <ac:inkMkLst>
            <pc:docMk/>
            <pc:sldMk cId="3114100624" sldId="256"/>
            <ac:inkMk id="1098" creationId="{0E612258-A4D7-615E-7FE3-A0501F665F41}"/>
          </ac:inkMkLst>
        </pc:inkChg>
        <pc:inkChg chg="add mod">
          <ac:chgData name="Ann Igolkina" userId="4d1b5d7ddf2bbc78" providerId="LiveId" clId="{1720320C-2886-A44F-B1A5-AC29DAC23C38}" dt="2023-09-08T11:59:25.872" v="710"/>
          <ac:inkMkLst>
            <pc:docMk/>
            <pc:sldMk cId="3114100624" sldId="256"/>
            <ac:inkMk id="1099" creationId="{40B1AABE-D1C6-F454-8A02-458D307F3B64}"/>
          </ac:inkMkLst>
        </pc:inkChg>
        <pc:inkChg chg="add del mod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00" creationId="{E9F9227D-3955-60CB-3F48-49F1000AAC01}"/>
          </ac:inkMkLst>
        </pc:inkChg>
        <pc:inkChg chg="add del mod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01" creationId="{A52E3447-F4B9-94FA-3D82-1BE0E6DAFF03}"/>
          </ac:inkMkLst>
        </pc:inkChg>
        <pc:inkChg chg="add mod">
          <ac:chgData name="Ann Igolkina" userId="4d1b5d7ddf2bbc78" providerId="LiveId" clId="{1720320C-2886-A44F-B1A5-AC29DAC23C38}" dt="2023-09-08T11:59:25.872" v="710"/>
          <ac:inkMkLst>
            <pc:docMk/>
            <pc:sldMk cId="3114100624" sldId="256"/>
            <ac:inkMk id="1103" creationId="{93C03DB1-95A2-165D-63D0-28145C557C85}"/>
          </ac:inkMkLst>
        </pc:inkChg>
        <pc:inkChg chg="add mod">
          <ac:chgData name="Ann Igolkina" userId="4d1b5d7ddf2bbc78" providerId="LiveId" clId="{1720320C-2886-A44F-B1A5-AC29DAC23C38}" dt="2023-09-08T11:59:25.872" v="710"/>
          <ac:inkMkLst>
            <pc:docMk/>
            <pc:sldMk cId="3114100624" sldId="256"/>
            <ac:inkMk id="1105" creationId="{8D92329D-30E6-8703-6A52-D883E9D63EA0}"/>
          </ac:inkMkLst>
        </pc:inkChg>
        <pc:inkChg chg="add mod">
          <ac:chgData name="Ann Igolkina" userId="4d1b5d7ddf2bbc78" providerId="LiveId" clId="{1720320C-2886-A44F-B1A5-AC29DAC23C38}" dt="2023-09-08T11:59:28.647" v="713"/>
          <ac:inkMkLst>
            <pc:docMk/>
            <pc:sldMk cId="3114100624" sldId="256"/>
            <ac:inkMk id="1107" creationId="{77143D1B-C4A0-4C32-6110-E51CF1127305}"/>
          </ac:inkMkLst>
        </pc:inkChg>
        <pc:inkChg chg="add mod">
          <ac:chgData name="Ann Igolkina" userId="4d1b5d7ddf2bbc78" providerId="LiveId" clId="{1720320C-2886-A44F-B1A5-AC29DAC23C38}" dt="2023-09-08T11:59:28.647" v="713"/>
          <ac:inkMkLst>
            <pc:docMk/>
            <pc:sldMk cId="3114100624" sldId="256"/>
            <ac:inkMk id="1108" creationId="{6E81201A-9069-3C85-4C02-D6F5F17E0895}"/>
          </ac:inkMkLst>
        </pc:inkChg>
        <pc:inkChg chg="add mod">
          <ac:chgData name="Ann Igolkina" userId="4d1b5d7ddf2bbc78" providerId="LiveId" clId="{1720320C-2886-A44F-B1A5-AC29DAC23C38}" dt="2023-09-08T11:59:31.692" v="716"/>
          <ac:inkMkLst>
            <pc:docMk/>
            <pc:sldMk cId="3114100624" sldId="256"/>
            <ac:inkMk id="1110" creationId="{F7B45DCF-863C-319C-0648-1D2B3CE5346B}"/>
          </ac:inkMkLst>
        </pc:inkChg>
        <pc:inkChg chg="add mod">
          <ac:chgData name="Ann Igolkina" userId="4d1b5d7ddf2bbc78" providerId="LiveId" clId="{1720320C-2886-A44F-B1A5-AC29DAC23C38}" dt="2023-09-08T11:59:31.692" v="716"/>
          <ac:inkMkLst>
            <pc:docMk/>
            <pc:sldMk cId="3114100624" sldId="256"/>
            <ac:inkMk id="1111" creationId="{C18B521F-3EC5-E45F-CC53-A62C9F6F20C0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1113" creationId="{0B2739D1-1A6C-4914-1939-1DA810532206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15" creationId="{E20FAF6C-FDAC-0CC8-D875-EFE93EFDBC99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16" creationId="{540B1728-12B4-515E-6DC8-95473D26023E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19" creationId="{8C416582-0FA8-EB52-15D0-30A574A45C01}"/>
          </ac:inkMkLst>
        </pc:inkChg>
        <pc:inkChg chg="add mod">
          <ac:chgData name="Ann Igolkina" userId="4d1b5d7ddf2bbc78" providerId="LiveId" clId="{1720320C-2886-A44F-B1A5-AC29DAC23C38}" dt="2023-09-08T12:00:35.477" v="737"/>
          <ac:inkMkLst>
            <pc:docMk/>
            <pc:sldMk cId="3114100624" sldId="256"/>
            <ac:inkMk id="1120" creationId="{F6151AB4-87C8-99C6-AE76-23E211FFB6BD}"/>
          </ac:inkMkLst>
        </pc:inkChg>
        <pc:inkChg chg="add mod">
          <ac:chgData name="Ann Igolkina" userId="4d1b5d7ddf2bbc78" providerId="LiveId" clId="{1720320C-2886-A44F-B1A5-AC29DAC23C38}" dt="2023-09-08T12:00:35.477" v="737"/>
          <ac:inkMkLst>
            <pc:docMk/>
            <pc:sldMk cId="3114100624" sldId="256"/>
            <ac:inkMk id="1121" creationId="{54A0FE26-C5F1-1996-EB35-5780D90DDB08}"/>
          </ac:inkMkLst>
        </pc:inkChg>
        <pc:inkChg chg="add mod">
          <ac:chgData name="Ann Igolkina" userId="4d1b5d7ddf2bbc78" providerId="LiveId" clId="{1720320C-2886-A44F-B1A5-AC29DAC23C38}" dt="2023-09-08T12:00:35.477" v="737"/>
          <ac:inkMkLst>
            <pc:docMk/>
            <pc:sldMk cId="3114100624" sldId="256"/>
            <ac:inkMk id="1123" creationId="{0DD6F4CE-AE4D-8867-DBB3-AE0591464F6E}"/>
          </ac:inkMkLst>
        </pc:inkChg>
        <pc:inkChg chg="add mod">
          <ac:chgData name="Ann Igolkina" userId="4d1b5d7ddf2bbc78" providerId="LiveId" clId="{1720320C-2886-A44F-B1A5-AC29DAC23C38}" dt="2023-09-08T12:00:35.477" v="737"/>
          <ac:inkMkLst>
            <pc:docMk/>
            <pc:sldMk cId="3114100624" sldId="256"/>
            <ac:inkMk id="1125" creationId="{A54DB059-3B21-60F9-FB80-7E469A2C1324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27" creationId="{D00E6D7E-A537-19D7-2E1B-A52C11206623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28" creationId="{552865E0-A876-044E-6BC5-86EDE122F477}"/>
          </ac:inkMkLst>
        </pc:inkChg>
        <pc:cxnChg chg="add del mod">
          <ac:chgData name="Ann Igolkina" userId="4d1b5d7ddf2bbc78" providerId="LiveId" clId="{1720320C-2886-A44F-B1A5-AC29DAC23C38}" dt="2023-09-07T13:05:47.894" v="412" actId="478"/>
          <ac:cxnSpMkLst>
            <pc:docMk/>
            <pc:sldMk cId="3114100624" sldId="256"/>
            <ac:cxnSpMk id="3" creationId="{F6229A59-8D5E-B2ED-E14A-91A617723B42}"/>
          </ac:cxnSpMkLst>
        </pc:cxnChg>
        <pc:cxnChg chg="add del">
          <ac:chgData name="Ann Igolkina" userId="4d1b5d7ddf2bbc78" providerId="LiveId" clId="{1720320C-2886-A44F-B1A5-AC29DAC23C38}" dt="2023-09-08T11:54:26.672" v="617" actId="11529"/>
          <ac:cxnSpMkLst>
            <pc:docMk/>
            <pc:sldMk cId="3114100624" sldId="256"/>
            <ac:cxnSpMk id="4" creationId="{2A3C6008-1763-CA35-8F8C-FF2655FEF906}"/>
          </ac:cxnSpMkLst>
        </pc:cxnChg>
        <pc:cxnChg chg="add del mod">
          <ac:chgData name="Ann Igolkina" userId="4d1b5d7ddf2bbc78" providerId="LiveId" clId="{1720320C-2886-A44F-B1A5-AC29DAC23C38}" dt="2023-09-07T13:05:47.894" v="412" actId="478"/>
          <ac:cxnSpMkLst>
            <pc:docMk/>
            <pc:sldMk cId="3114100624" sldId="256"/>
            <ac:cxnSpMk id="4" creationId="{E196B8DE-EE31-C827-D1BD-1147FD844ECD}"/>
          </ac:cxnSpMkLst>
        </pc:cxnChg>
        <pc:cxnChg chg="add del mod">
          <ac:chgData name="Ann Igolkina" userId="4d1b5d7ddf2bbc78" providerId="LiveId" clId="{1720320C-2886-A44F-B1A5-AC29DAC23C38}" dt="2023-09-08T11:54:26.286" v="616"/>
          <ac:cxnSpMkLst>
            <pc:docMk/>
            <pc:sldMk cId="3114100624" sldId="256"/>
            <ac:cxnSpMk id="5" creationId="{2CEDEB8F-0BA6-5FE3-2F9A-D189E330EFB2}"/>
          </ac:cxnSpMkLst>
        </pc:cxnChg>
        <pc:cxnChg chg="add mod">
          <ac:chgData name="Ann Igolkina" userId="4d1b5d7ddf2bbc78" providerId="LiveId" clId="{1720320C-2886-A44F-B1A5-AC29DAC23C38}" dt="2023-09-08T14:41:15.604" v="1070" actId="208"/>
          <ac:cxnSpMkLst>
            <pc:docMk/>
            <pc:sldMk cId="3114100624" sldId="256"/>
            <ac:cxnSpMk id="1196" creationId="{CF07D4C4-D49D-9C5C-D351-7BAE910612E6}"/>
          </ac:cxnSpMkLst>
        </pc:cxnChg>
      </pc:sldChg>
      <pc:sldChg chg="addSp delSp modSp mod">
        <pc:chgData name="Ann Igolkina" userId="4d1b5d7ddf2bbc78" providerId="LiveId" clId="{1720320C-2886-A44F-B1A5-AC29DAC23C38}" dt="2023-10-03T08:09:11.910" v="2200" actId="1076"/>
        <pc:sldMkLst>
          <pc:docMk/>
          <pc:sldMk cId="3308727029" sldId="257"/>
        </pc:sldMkLst>
        <pc:spChg chg="add del mod">
          <ac:chgData name="Ann Igolkina" userId="4d1b5d7ddf2bbc78" providerId="LiveId" clId="{1720320C-2886-A44F-B1A5-AC29DAC23C38}" dt="2023-10-03T07:33:36.746" v="2190" actId="478"/>
          <ac:spMkLst>
            <pc:docMk/>
            <pc:sldMk cId="3308727029" sldId="257"/>
            <ac:spMk id="57" creationId="{1DAD2B9E-C973-9C78-EC15-24CABB292764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57" creationId="{4378F85D-D444-D18F-AA94-5520B0695F70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58" creationId="{FBFA2B27-ADFD-D3E8-3688-F783FEC977F2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59" creationId="{72868AFB-44D8-D26C-52D9-3519CAE65554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66" creationId="{F5F0F761-548C-4ADC-AF5D-4861896DE284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73" creationId="{78E68B52-8DF9-7A87-27AA-7D49F6DE1703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74" creationId="{B826C3DE-FD7D-EF30-0FCD-D19753D206E9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78" creationId="{803E70F7-BB91-B949-D5F3-62381BD05898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109" creationId="{18C124D9-18B6-8860-090F-87321F0C2EB9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110" creationId="{06D7E5A4-BF19-EB2A-C48B-947C016416D9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119" creationId="{B131E362-464D-6972-5DF9-B2978D0481FE}"/>
          </ac:spMkLst>
        </pc:s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60" creationId="{CB7D3965-BAD8-F570-ED88-A4C0004FD075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63" creationId="{2618BAEF-8528-5B0A-A5AE-A27F7E9333BB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67" creationId="{AA6E4240-5B07-0C99-75FE-656C883756C2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70" creationId="{FA0755B0-8C85-F935-87EA-F55FB4B7F3A7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75" creationId="{BA533ADF-EBC8-9545-3EC0-8C4CA2DE805B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80" creationId="{80E69EE7-E22C-0FB7-2C32-27348BD2F057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83" creationId="{7603D2CF-CB45-A1F9-0D6B-DE51445D10BE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90" creationId="{833BD4F6-AEDC-AD03-4E2C-A94D9298DDEA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95" creationId="{2AF3653C-61C1-E48D-DF32-9E17FD236DFF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98" creationId="{CDD016BA-1ABC-C067-DFE9-CA9B2F7D4FF1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101" creationId="{157076FA-C4F6-3FCB-C48B-A6E7F44DC8CE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112" creationId="{E7DA0D23-9888-6D27-3F17-3CB773735CE4}"/>
          </ac:grpSpMkLst>
        </pc:grpChg>
        <pc:picChg chg="add del mod">
          <ac:chgData name="Ann Igolkina" userId="4d1b5d7ddf2bbc78" providerId="LiveId" clId="{1720320C-2886-A44F-B1A5-AC29DAC23C38}" dt="2023-10-03T07:33:37.484" v="2191" actId="478"/>
          <ac:picMkLst>
            <pc:docMk/>
            <pc:sldMk cId="3308727029" sldId="257"/>
            <ac:picMk id="56" creationId="{92C13745-E93C-0BBA-0194-AFE8AF7BD4D4}"/>
          </ac:picMkLst>
        </pc:picChg>
        <pc:picChg chg="add del mod">
          <ac:chgData name="Ann Igolkina" userId="4d1b5d7ddf2bbc78" providerId="LiveId" clId="{1720320C-2886-A44F-B1A5-AC29DAC23C38}" dt="2023-09-08T14:40:10.406" v="1065" actId="21"/>
          <ac:picMkLst>
            <pc:docMk/>
            <pc:sldMk cId="3308727029" sldId="257"/>
            <ac:picMk id="56" creationId="{C241130C-ECFF-F367-B21A-AF0E322DF1C8}"/>
          </ac:picMkLst>
        </pc:picChg>
        <pc:picChg chg="add mod">
          <ac:chgData name="Ann Igolkina" userId="4d1b5d7ddf2bbc78" providerId="LiveId" clId="{1720320C-2886-A44F-B1A5-AC29DAC23C38}" dt="2023-10-03T08:09:11.910" v="2200" actId="1076"/>
          <ac:picMkLst>
            <pc:docMk/>
            <pc:sldMk cId="3308727029" sldId="257"/>
            <ac:picMk id="58" creationId="{3B49DC91-FA82-58B1-E0D7-1EBEF4CB5E27}"/>
          </ac:picMkLst>
        </pc:picChg>
        <pc:picChg chg="add mod">
          <ac:chgData name="Ann Igolkina" userId="4d1b5d7ddf2bbc78" providerId="LiveId" clId="{1720320C-2886-A44F-B1A5-AC29DAC23C38}" dt="2023-10-03T08:09:08.795" v="2199" actId="1076"/>
          <ac:picMkLst>
            <pc:docMk/>
            <pc:sldMk cId="3308727029" sldId="257"/>
            <ac:picMk id="59" creationId="{50008628-B3F7-6BB8-5B8A-5AFEAB02C254}"/>
          </ac:picMkLst>
        </pc:pic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1" creationId="{4BF3CCBA-D578-4952-BAE9-115A07C20F4F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2" creationId="{0911FA2C-C514-193F-AC35-FC985A4D8655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4" creationId="{A330F6AD-2AAD-558B-247F-9E83C7E6DA9B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5" creationId="{1A25355B-B4FE-30F3-0000-8B2AC901B93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8" creationId="{28D543CC-E414-9541-C4DC-119E3F4EFBD2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9" creationId="{C0FDD067-BA84-4589-9EC9-8A897C2FF114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71" creationId="{CD7E2A23-172F-D09C-5447-CD0650C5076F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72" creationId="{67AD1F01-C095-5F3B-32E8-6AD9EE373109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76" creationId="{718533C6-9039-FCAD-5315-B2D223B7F00D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77" creationId="{E94BE61E-9106-1AFC-DA67-54C3D95D6874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79" creationId="{A5516AD0-E92A-2E27-6722-B89C14C5251D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1" creationId="{DA4CC4CC-7753-D880-14FB-712CDBF813EE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2" creationId="{34081F03-15B2-2618-FCF0-6B85901C3395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4" creationId="{A07DC9E0-24B4-4EDE-36A3-8688A539B50E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5" creationId="{3E023E95-440B-F6BA-64E7-FCA60243D75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6" creationId="{5BE19CA7-D96D-27A1-C5A1-F037F888BD44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7" creationId="{FD565722-516C-40C2-4729-43F394485844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88" creationId="{59772C3F-784D-4037-27A3-30500AF841BD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89" creationId="{259C3511-723B-5590-BFF2-FAB4FB9F0F8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1" creationId="{95E2E31E-2943-5E8B-5D2D-4F6A8736424F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2" creationId="{D9338965-DC18-30D8-BFEF-4C010DFE9942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3" creationId="{446C9E2E-90E4-21D4-2B9F-5BD2FC259A43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4" creationId="{012FCEA0-A9C8-281C-60C4-8FBB0CDB6664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6" creationId="{83952BB6-0392-AF2D-CEA7-24FDBFB70AF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7" creationId="{B2B89C6E-EBC2-24F6-3061-84EEB80C1B16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9" creationId="{612AD7F8-B027-A661-3C66-CAAFA28F5D47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0" creationId="{7FB0255D-D558-6A60-E8DD-8AD296855295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2" creationId="{F818F8E9-9E46-634A-2F95-1CB38B4E350C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3" creationId="{01589EBC-7430-3D6D-2096-5AE0D593638B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4" creationId="{DE18BA25-EF29-3EED-C84F-CE18A78F913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5" creationId="{56445209-6596-337E-1927-02F25BFFF6D3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6" creationId="{1D2C8870-86C8-148D-4D55-1BFEFDC515A5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07" creationId="{3696AEE9-2C2A-733B-4DB2-CEAD43388EDE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08" creationId="{E1EAC1B6-B95F-1DBC-E51A-6975B3F090D1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11" creationId="{EE948243-31FF-65B6-1BC4-98FF86E581F4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13" creationId="{BF516E65-91EA-46D7-64A3-58951A418BE6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14" creationId="{6243F762-9D6B-7C91-B656-7AF1C3A1073B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15" creationId="{5586DDF2-74D3-F75C-CD98-FACB9332A87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16" creationId="{FF14BE28-3A39-9331-BB4F-FCAFE01E2F03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17" creationId="{ED92BCC0-E6AA-21ED-467D-220AE5ACFBDA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18" creationId="{750959C6-29ED-7D25-45D0-E7024B30CD1B}"/>
          </ac:inkMkLst>
        </pc:inkChg>
      </pc:sldChg>
      <pc:sldChg chg="new del">
        <pc:chgData name="Ann Igolkina" userId="4d1b5d7ddf2bbc78" providerId="LiveId" clId="{1720320C-2886-A44F-B1A5-AC29DAC23C38}" dt="2023-08-19T09:26:09.267" v="25" actId="680"/>
        <pc:sldMkLst>
          <pc:docMk/>
          <pc:sldMk cId="499634195" sldId="258"/>
        </pc:sldMkLst>
      </pc:sldChg>
      <pc:sldChg chg="addSp delSp modSp new del mod">
        <pc:chgData name="Ann Igolkina" userId="4d1b5d7ddf2bbc78" providerId="LiveId" clId="{1720320C-2886-A44F-B1A5-AC29DAC23C38}" dt="2023-08-19T09:26:50.389" v="31" actId="2696"/>
        <pc:sldMkLst>
          <pc:docMk/>
          <pc:sldMk cId="788403192" sldId="258"/>
        </pc:sldMkLst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3" creationId="{6C591D1A-2B62-0297-4B7F-00C640FD7066}"/>
          </ac:picMkLst>
        </pc:picChg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5" creationId="{FDC27FB0-6E69-0A3D-A5D0-8062554179CE}"/>
          </ac:picMkLst>
        </pc:picChg>
      </pc:sldChg>
      <pc:sldChg chg="addSp delSp modSp new mod">
        <pc:chgData name="Ann Igolkina" userId="4d1b5d7ddf2bbc78" providerId="LiveId" clId="{1720320C-2886-A44F-B1A5-AC29DAC23C38}" dt="2023-08-23T15:08:42.606" v="327"/>
        <pc:sldMkLst>
          <pc:docMk/>
          <pc:sldMk cId="1174345275" sldId="258"/>
        </pc:sldMkLst>
        <pc:spChg chg="add del mod">
          <ac:chgData name="Ann Igolkina" userId="4d1b5d7ddf2bbc78" providerId="LiveId" clId="{1720320C-2886-A44F-B1A5-AC29DAC23C38}" dt="2023-08-23T15:08:42.606" v="327"/>
          <ac:spMkLst>
            <pc:docMk/>
            <pc:sldMk cId="1174345275" sldId="258"/>
            <ac:spMk id="36" creationId="{75B2915C-9524-DC9B-DAEF-D28CFE7AEE78}"/>
          </ac:spMkLst>
        </pc:spChg>
        <pc:grpChg chg="add">
          <ac:chgData name="Ann Igolkina" userId="4d1b5d7ddf2bbc78" providerId="LiveId" clId="{1720320C-2886-A44F-B1A5-AC29DAC23C38}" dt="2023-08-22T16:18:32.460" v="259" actId="164"/>
          <ac:grpSpMkLst>
            <pc:docMk/>
            <pc:sldMk cId="1174345275" sldId="258"/>
            <ac:grpSpMk id="35" creationId="{CD294620-5EEE-7718-3534-F03C3D3B8279}"/>
          </ac:grpSpMkLst>
        </pc:grpChg>
        <pc:picChg chg="add mod">
          <ac:chgData name="Ann Igolkina" userId="4d1b5d7ddf2bbc78" providerId="LiveId" clId="{1720320C-2886-A44F-B1A5-AC29DAC23C38}" dt="2023-08-21T07:38:06.019" v="164" actId="1076"/>
          <ac:picMkLst>
            <pc:docMk/>
            <pc:sldMk cId="1174345275" sldId="258"/>
            <ac:picMk id="2" creationId="{EA1BAAEB-351D-3CB7-A063-17DFAB66FA2E}"/>
          </ac:picMkLst>
        </pc:picChg>
        <pc:picChg chg="add del mod">
          <ac:chgData name="Ann Igolkina" userId="4d1b5d7ddf2bbc78" providerId="LiveId" clId="{1720320C-2886-A44F-B1A5-AC29DAC23C38}" dt="2023-08-21T13:46:18.933" v="171" actId="478"/>
          <ac:picMkLst>
            <pc:docMk/>
            <pc:sldMk cId="1174345275" sldId="258"/>
            <ac:picMk id="3" creationId="{19704CAA-E99D-476D-6019-4A7732F1223E}"/>
          </ac:picMkLst>
        </pc:picChg>
        <pc:picChg chg="add mod">
          <ac:chgData name="Ann Igolkina" userId="4d1b5d7ddf2bbc78" providerId="LiveId" clId="{1720320C-2886-A44F-B1A5-AC29DAC23C38}" dt="2023-08-21T13:48:51.892" v="176" actId="1076"/>
          <ac:picMkLst>
            <pc:docMk/>
            <pc:sldMk cId="1174345275" sldId="258"/>
            <ac:picMk id="5" creationId="{30CEA66B-E293-C9CE-0D5A-ABDF46AD11A0}"/>
          </ac:picMkLst>
        </pc:picChg>
        <pc:picChg chg="add mod">
          <ac:chgData name="Ann Igolkina" userId="4d1b5d7ddf2bbc78" providerId="LiveId" clId="{1720320C-2886-A44F-B1A5-AC29DAC23C38}" dt="2023-08-21T13:48:51.892" v="176" actId="1076"/>
          <ac:picMkLst>
            <pc:docMk/>
            <pc:sldMk cId="1174345275" sldId="258"/>
            <ac:picMk id="7" creationId="{93ABDCB0-477A-6631-2CC7-56A21A48ADAA}"/>
          </ac:picMkLst>
        </pc:picChg>
        <pc:picChg chg="add mod">
          <ac:chgData name="Ann Igolkina" userId="4d1b5d7ddf2bbc78" providerId="LiveId" clId="{1720320C-2886-A44F-B1A5-AC29DAC23C38}" dt="2023-08-21T13:46:37.867" v="173" actId="1076"/>
          <ac:picMkLst>
            <pc:docMk/>
            <pc:sldMk cId="1174345275" sldId="258"/>
            <ac:picMk id="9" creationId="{D71E96A0-CF22-AD8C-28FD-5C85A0D32C3A}"/>
          </ac:picMkLst>
        </pc:picChg>
        <pc:picChg chg="add mod">
          <ac:chgData name="Ann Igolkina" userId="4d1b5d7ddf2bbc78" providerId="LiveId" clId="{1720320C-2886-A44F-B1A5-AC29DAC23C38}" dt="2023-08-21T13:48:48.525" v="175" actId="1076"/>
          <ac:picMkLst>
            <pc:docMk/>
            <pc:sldMk cId="1174345275" sldId="258"/>
            <ac:picMk id="11" creationId="{1BAA6D15-C230-DA75-91D7-2BE0EA86005D}"/>
          </ac:picMkLst>
        </pc:picChg>
        <pc:picChg chg="add mod">
          <ac:chgData name="Ann Igolkina" userId="4d1b5d7ddf2bbc78" providerId="LiveId" clId="{1720320C-2886-A44F-B1A5-AC29DAC23C38}" dt="2023-08-21T13:50:02.211" v="180" actId="1076"/>
          <ac:picMkLst>
            <pc:docMk/>
            <pc:sldMk cId="1174345275" sldId="258"/>
            <ac:picMk id="13" creationId="{780D6B3D-105D-526C-B1F2-FA544946E77B}"/>
          </ac:picMkLst>
        </pc:picChg>
        <pc:picChg chg="add del mod">
          <ac:chgData name="Ann Igolkina" userId="4d1b5d7ddf2bbc78" providerId="LiveId" clId="{1720320C-2886-A44F-B1A5-AC29DAC23C38}" dt="2023-08-21T14:05:25.269" v="185" actId="478"/>
          <ac:picMkLst>
            <pc:docMk/>
            <pc:sldMk cId="1174345275" sldId="258"/>
            <ac:picMk id="14" creationId="{50B6B454-B4D6-3FBE-C248-25523AD6636E}"/>
          </ac:picMkLst>
        </pc:picChg>
        <pc:picChg chg="add del mod">
          <ac:chgData name="Ann Igolkina" userId="4d1b5d7ddf2bbc78" providerId="LiveId" clId="{1720320C-2886-A44F-B1A5-AC29DAC23C38}" dt="2023-08-22T16:17:16.335" v="230" actId="478"/>
          <ac:picMkLst>
            <pc:docMk/>
            <pc:sldMk cId="1174345275" sldId="258"/>
            <ac:picMk id="16" creationId="{A29141DB-6E5B-12EE-793A-0009CC934EB9}"/>
          </ac:picMkLst>
        </pc:picChg>
        <pc:picChg chg="add del mod">
          <ac:chgData name="Ann Igolkina" userId="4d1b5d7ddf2bbc78" providerId="LiveId" clId="{1720320C-2886-A44F-B1A5-AC29DAC23C38}" dt="2023-08-22T10:49:49.380" v="218" actId="478"/>
          <ac:picMkLst>
            <pc:docMk/>
            <pc:sldMk cId="1174345275" sldId="258"/>
            <ac:picMk id="18" creationId="{B5763FC6-4E95-77F9-1E03-A75C808AA97C}"/>
          </ac:picMkLst>
        </pc:picChg>
        <pc:picChg chg="add del mod">
          <ac:chgData name="Ann Igolkina" userId="4d1b5d7ddf2bbc78" providerId="LiveId" clId="{1720320C-2886-A44F-B1A5-AC29DAC23C38}" dt="2023-08-22T16:05:48.176" v="225" actId="478"/>
          <ac:picMkLst>
            <pc:docMk/>
            <pc:sldMk cId="1174345275" sldId="258"/>
            <ac:picMk id="20" creationId="{ADB73978-E9B5-27D8-CF97-0AE3A01A1859}"/>
          </ac:picMkLst>
        </pc:picChg>
        <pc:picChg chg="add del mod">
          <ac:chgData name="Ann Igolkina" userId="4d1b5d7ddf2bbc78" providerId="LiveId" clId="{1720320C-2886-A44F-B1A5-AC29DAC23C38}" dt="2023-08-22T16:14:46.888" v="228" actId="478"/>
          <ac:picMkLst>
            <pc:docMk/>
            <pc:sldMk cId="1174345275" sldId="258"/>
            <ac:picMk id="22" creationId="{7148E8F4-56B2-35A9-2CDA-413360D4B968}"/>
          </ac:picMkLst>
        </pc:picChg>
        <pc:picChg chg="add mod">
          <ac:chgData name="Ann Igolkina" userId="4d1b5d7ddf2bbc78" providerId="LiveId" clId="{1720320C-2886-A44F-B1A5-AC29DAC23C38}" dt="2023-08-22T16:17:17.723" v="231" actId="1076"/>
          <ac:picMkLst>
            <pc:docMk/>
            <pc:sldMk cId="1174345275" sldId="258"/>
            <ac:picMk id="24" creationId="{BF00A244-26B9-736E-EC10-38D798D0F195}"/>
          </ac:picMkLst>
        </pc:picChg>
        <pc:picChg chg="add mod">
          <ac:chgData name="Ann Igolkina" userId="4d1b5d7ddf2bbc78" providerId="LiveId" clId="{1720320C-2886-A44F-B1A5-AC29DAC23C38}" dt="2023-08-22T16:17:41.571" v="233" actId="1076"/>
          <ac:picMkLst>
            <pc:docMk/>
            <pc:sldMk cId="1174345275" sldId="258"/>
            <ac:picMk id="26" creationId="{6564B4EC-239E-65BB-C82C-9E5DA3D659C1}"/>
          </ac:picMkLst>
        </pc:pic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28" creationId="{3F1C4B44-15A9-BB2E-C3F9-5EA79D971113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29" creationId="{8A136C7E-CF88-B95B-274A-206F798B0A8A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0" creationId="{974F9FF9-8BF7-E1EA-7C4D-FDACA68406B2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2" creationId="{B9A10247-687C-917F-F2CD-882F75BF32AD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3" creationId="{4FD3D7CB-C95B-E054-B57B-9AA709DF96D4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4" creationId="{DADD85C1-C000-7596-ED6D-8CEC5A2796BE}"/>
          </ac:cxnSpMkLst>
        </pc:cxnChg>
      </pc:sldChg>
      <pc:sldChg chg="new del">
        <pc:chgData name="Ann Igolkina" userId="4d1b5d7ddf2bbc78" providerId="LiveId" clId="{1720320C-2886-A44F-B1A5-AC29DAC23C38}" dt="2023-08-19T09:15:05.999" v="8" actId="2696"/>
        <pc:sldMkLst>
          <pc:docMk/>
          <pc:sldMk cId="2867051352" sldId="258"/>
        </pc:sldMkLst>
      </pc:sldChg>
      <pc:sldChg chg="addSp modSp new mod">
        <pc:chgData name="Ann Igolkina" userId="4d1b5d7ddf2bbc78" providerId="LiveId" clId="{1720320C-2886-A44F-B1A5-AC29DAC23C38}" dt="2023-09-08T14:40:25.256" v="1068" actId="1076"/>
        <pc:sldMkLst>
          <pc:docMk/>
          <pc:sldMk cId="421433875" sldId="259"/>
        </pc:sldMkLst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3" creationId="{B89202F1-9685-F787-11A7-A54BD75DDD3C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4" creationId="{76E8369D-9083-7AF0-334D-ABF88AE2C4C2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5" creationId="{511306D2-E204-9A82-DDC8-84AEB527F691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12" creationId="{EBF8E19D-4B10-D81E-33BA-41262A1DF111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19" creationId="{80B378A3-4D00-62CD-22F8-126D04E70BD5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20" creationId="{170875D2-9CE2-27F9-19D5-DAAC58AD322F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24" creationId="{864762A9-47D7-8FEE-2108-3A546C0CF5AD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55" creationId="{646520EF-B232-60EB-DDE6-E91B066481E7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56" creationId="{9CA2D1FA-1B7B-541B-C03B-C154CC5690C3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65" creationId="{2A386DC7-3B78-AC3A-88D5-7E341AAB4770}"/>
          </ac:spMkLst>
        </pc:s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6" creationId="{1CB9B63D-D8E1-60A9-3CA6-7A45EAA41D61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9" creationId="{5A099CB2-15BC-1E0B-3472-310FB5412E1C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13" creationId="{B59F89A6-721E-60B0-A694-AC5AAB624FC2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16" creationId="{0CC2BD02-74C9-E27D-8319-C240DA321C05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21" creationId="{72C3AF1B-1D8B-C6C7-DC7C-7FC24DC349F0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26" creationId="{C383DCCD-695E-DF61-9B04-35D75A90951F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29" creationId="{89A8B871-D1D9-16C6-3C51-FA3889B8CF49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36" creationId="{0D20AB09-BB12-C4B8-FF39-5A5A1F638E4F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41" creationId="{F988A52A-6E50-769E-7EFB-38571232B0AD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44" creationId="{5065333A-E77D-A629-D9B5-7FA7C0FF654F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47" creationId="{60524480-C33F-CF77-D0E7-B194829C697F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58" creationId="{90A57061-1296-6527-ED6B-7D937FD99D43}"/>
          </ac:grpSpMkLst>
        </pc:grpChg>
        <pc:picChg chg="add mod">
          <ac:chgData name="Ann Igolkina" userId="4d1b5d7ddf2bbc78" providerId="LiveId" clId="{1720320C-2886-A44F-B1A5-AC29DAC23C38}" dt="2023-09-08T14:40:25.256" v="1068" actId="1076"/>
          <ac:picMkLst>
            <pc:docMk/>
            <pc:sldMk cId="421433875" sldId="259"/>
            <ac:picMk id="2" creationId="{9E2D9E9E-6C60-220F-1EBB-A75FFEBD2336}"/>
          </ac:picMkLst>
        </pc:pic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7" creationId="{5EF2BF8E-43D7-77EA-8F6D-19470646BC94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8" creationId="{97553115-DF0A-BA0B-EB58-CECF1B266E29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0" creationId="{C4371047-C327-E875-4940-EFD57ED526D7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1" creationId="{F39796F4-13C8-022F-8F26-64D482EB1A29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4" creationId="{79E0E906-84AF-668A-A162-ADCF86BF1C97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5" creationId="{C5CA3031-EA0A-C030-27E2-EC0424C88DF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7" creationId="{969E7B0E-0403-27EB-47E9-44E5D0A6B410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8" creationId="{A592BD51-468D-0D27-2F2A-EBD330C464AD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22" creationId="{A93287DA-CA1C-45CE-4912-D52639E5B614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23" creationId="{772E7F34-563B-511A-8196-1E7E53907D91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25" creationId="{30BCEDBA-294F-B294-E0C8-F89D30BFAF55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27" creationId="{26A1A8C5-226C-9D7C-6E0B-1C7260C935C5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28" creationId="{1EF21F06-7CD2-03E4-7F94-E0C7ABA1B5E9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0" creationId="{AEE0EF8C-8502-34BD-60FD-BB3194C3BF11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1" creationId="{8B73EB3A-3FB4-1BCB-D3BF-4819ACBCBCE9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2" creationId="{8EB0DA2C-F2F6-B524-14A9-6BB6DE5C6D6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3" creationId="{57BA4CA9-F952-E1DD-0C8F-85DCC0854817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34" creationId="{6D9B0D43-4E0B-6E6E-C569-2DE59AEFA94F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35" creationId="{39B3ACAE-0D45-2BF1-E5D6-9BB3048A7353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7" creationId="{D62E3FF9-13C1-ADC8-36E5-5043BB1BD4A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8" creationId="{ECD42684-E233-8024-B055-843482B35147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9" creationId="{08C95B23-5627-13DF-A5C0-E187100C1D3C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0" creationId="{B83DCD36-B5A5-E504-3508-F90C9FBD32D4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2" creationId="{5D7F7899-8B48-4E33-B16F-AE714A21C7C3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3" creationId="{0282DC51-DCC1-F9D8-75B6-1790FB613A8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5" creationId="{0648EE44-BA74-BA5D-15F4-46C67B1C5C9F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6" creationId="{FEE62D09-B0D2-5105-97C9-70767F0E5ED4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8" creationId="{CE76D521-90BA-0393-F34F-CA193ED76AD8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9" creationId="{2FE01C77-4444-B977-FD8C-FA75FCF880C1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50" creationId="{8873C4E2-C62E-2AA8-758B-D3FD4202EE51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51" creationId="{C5B547A1-5BF7-FCCA-0AA0-4AFA372BABF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52" creationId="{401E00D1-7182-BEAC-1E1D-A7E1925AF7DA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53" creationId="{03D02C4F-6D2E-F0CF-89C1-D246C9694C4D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54" creationId="{00E45CDE-2FC4-8737-D9AD-D41EBDAAF8EA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57" creationId="{611EAF2D-8BEF-1C76-606C-DE082D61B8EC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59" creationId="{7B07595A-5FFE-FBCF-893C-78AFA846D098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60" creationId="{9B28836E-9175-8352-41C1-D6A3715741D5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61" creationId="{F38409B0-63E9-0F7B-F140-AF0D2A35BBDB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62" creationId="{2C6AA646-C2EB-921B-F39B-ED491F42FD30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63" creationId="{80CF8D0E-E724-21E7-24BB-2D6EBA0071C3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64" creationId="{83338712-2B2E-8CAB-F276-3460147E28E1}"/>
          </ac:inkMkLst>
        </pc:inkChg>
      </pc:sldChg>
    </pc:docChg>
  </pc:docChgLst>
  <pc:docChgLst>
    <pc:chgData name="Ann Igolkina" userId="4d1b5d7ddf2bbc78" providerId="LiveId" clId="{7A87B54E-4E9E-2A45-B712-0F4DC2EFB6B3}"/>
    <pc:docChg chg="addSld modSld">
      <pc:chgData name="Ann Igolkina" userId="4d1b5d7ddf2bbc78" providerId="LiveId" clId="{7A87B54E-4E9E-2A45-B712-0F4DC2EFB6B3}" dt="2024-05-29T15:48:34.770" v="104" actId="20577"/>
      <pc:docMkLst>
        <pc:docMk/>
      </pc:docMkLst>
      <pc:sldChg chg="modSp mod">
        <pc:chgData name="Ann Igolkina" userId="4d1b5d7ddf2bbc78" providerId="LiveId" clId="{7A87B54E-4E9E-2A45-B712-0F4DC2EFB6B3}" dt="2024-05-29T15:48:34.770" v="104" actId="20577"/>
        <pc:sldMkLst>
          <pc:docMk/>
          <pc:sldMk cId="3308727029" sldId="257"/>
        </pc:sldMkLst>
        <pc:spChg chg="mod">
          <ac:chgData name="Ann Igolkina" userId="4d1b5d7ddf2bbc78" providerId="LiveId" clId="{7A87B54E-4E9E-2A45-B712-0F4DC2EFB6B3}" dt="2024-05-29T15:48:34.770" v="104" actId="20577"/>
          <ac:spMkLst>
            <pc:docMk/>
            <pc:sldMk cId="3308727029" sldId="257"/>
            <ac:spMk id="3" creationId="{F8EC89FD-E275-B1DF-91DF-EF711EB8505E}"/>
          </ac:spMkLst>
        </pc:spChg>
        <pc:spChg chg="mod">
          <ac:chgData name="Ann Igolkina" userId="4d1b5d7ddf2bbc78" providerId="LiveId" clId="{7A87B54E-4E9E-2A45-B712-0F4DC2EFB6B3}" dt="2024-05-29T15:48:32.206" v="102" actId="20577"/>
          <ac:spMkLst>
            <pc:docMk/>
            <pc:sldMk cId="3308727029" sldId="257"/>
            <ac:spMk id="6" creationId="{8276B9C1-04CB-16F2-8D93-8174280FBF93}"/>
          </ac:spMkLst>
        </pc:spChg>
      </pc:sldChg>
      <pc:sldChg chg="addSp modSp new mod">
        <pc:chgData name="Ann Igolkina" userId="4d1b5d7ddf2bbc78" providerId="LiveId" clId="{7A87B54E-4E9E-2A45-B712-0F4DC2EFB6B3}" dt="2024-05-29T15:42:31.838" v="64" actId="164"/>
        <pc:sldMkLst>
          <pc:docMk/>
          <pc:sldMk cId="1695903505" sldId="260"/>
        </pc:sldMkLst>
        <pc:spChg chg="add mod">
          <ac:chgData name="Ann Igolkina" userId="4d1b5d7ddf2bbc78" providerId="LiveId" clId="{7A87B54E-4E9E-2A45-B712-0F4DC2EFB6B3}" dt="2024-05-29T15:42:21.150" v="63" actId="1038"/>
          <ac:spMkLst>
            <pc:docMk/>
            <pc:sldMk cId="1695903505" sldId="260"/>
            <ac:spMk id="4" creationId="{91040C6B-BFE0-8DB3-BDDC-F8BC8E14AFE4}"/>
          </ac:spMkLst>
        </pc:spChg>
        <pc:spChg chg="add mod">
          <ac:chgData name="Ann Igolkina" userId="4d1b5d7ddf2bbc78" providerId="LiveId" clId="{7A87B54E-4E9E-2A45-B712-0F4DC2EFB6B3}" dt="2024-05-29T15:42:10.925" v="60" actId="207"/>
          <ac:spMkLst>
            <pc:docMk/>
            <pc:sldMk cId="1695903505" sldId="260"/>
            <ac:spMk id="5" creationId="{7D7E4D6D-60F8-B940-DFC6-1F816745DB0A}"/>
          </ac:spMkLst>
        </pc:spChg>
        <pc:grpChg chg="add">
          <ac:chgData name="Ann Igolkina" userId="4d1b5d7ddf2bbc78" providerId="LiveId" clId="{7A87B54E-4E9E-2A45-B712-0F4DC2EFB6B3}" dt="2024-05-29T15:42:31.838" v="64" actId="164"/>
          <ac:grpSpMkLst>
            <pc:docMk/>
            <pc:sldMk cId="1695903505" sldId="260"/>
            <ac:grpSpMk id="6" creationId="{7AF04295-B390-A3FD-BB95-2700C622945F}"/>
          </ac:grpSpMkLst>
        </pc:grpChg>
        <pc:picChg chg="add mod">
          <ac:chgData name="Ann Igolkina" userId="4d1b5d7ddf2bbc78" providerId="LiveId" clId="{7A87B54E-4E9E-2A45-B712-0F4DC2EFB6B3}" dt="2024-05-29T15:40:46.099" v="27" actId="14100"/>
          <ac:picMkLst>
            <pc:docMk/>
            <pc:sldMk cId="1695903505" sldId="260"/>
            <ac:picMk id="3" creationId="{8769897F-444C-6295-2E10-61B19A2BC387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0 24575,'-42'0'0,"-6"0"0,-8 0 0,8 0 0,9 0 0,10 0 0,7 0 0,1 0 0,6 0 0,-2 0 0,-5 0 0,-14 0 0,-20 0 0,-12 0 0,1 0 0,13 1 0,21 1 0,16 0 0,10-1 0,5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218 1 24575,'0'32'0,"0"34"0,0-17 0,0 4 0,0 3 0,0 2 0,0 8 0,0 4 0,0 5 0,0 3 0,0 10 0,0 3-354,0-21 1,0 3-1,0 0 354,0 2 0,0 2 0,0-1 0,0 2 0,0 1 0,0 0 0,0 5 0,0 1 0,0-1 0,0-2 0,0 0 0,0-1 0,0-2 0,0-1 0,0-2 0,0-4 0,0 0 0,0-3 0,0-4 0,0-1 0,0 0 2,0 0 0,1-1 0,-2-1-2,0 31 0,-1-2 0,0-1 0,-1-1 0,1-3 0,0-2 0,-1-3 0,2-1 0,0-4 0,2-2 0,-1-2 0,0-1 0,0-3 0,0-2 0,0-2 0,0 0 395,0-3 0,0 0-395,0 1 0,0-1 132,0 3 1,0 1-133,0 2 0,0 0 0,0 1 0,0-2 0,0-2 0,0-1 0,0-4 0,0-1 0,0-1 0,0-1 0,0 0 0,0-1 0,0-2 0,0-1 0,0-3 0,0-1 0,0 39 0,0-5 0,0 3 0,0 5 0,0 2 0,0-2 0,0-15 0,0-20 0,0-17 0,0-16 0,-3-8 0,-4-7 0,-4-5 0,-3-2 0,1 0 0,1 0 0,1 0 0,2 0 0,-2 0 0,0 0 0,-3 0 0,0 0 0,2 0 0,1 0 0,2 0 0,-2 0 0,1 0 0,1-1 0,3-3 0,3-4 0,2-1 0,2 0 0,3 3 0,6 2 0,9 2 0,8 0 0,5-4 0,-1-2 0,-4-4 0,1 1 0,5 3 0,9 3 0,14 4 0,13 1 0,10 0 0,8 0 0,-3 0 0,-10 3 0,-16 3 0,-20 0 0,-19 0 0,-14-4 0,-6-2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24575,'0'57'0,"0"20"0,0 20 0,0-6 0,0-35 0,0-26 0,0-20 0,0-13 0,0-7 0,0-6 0,0-1 0,0-3 0,0 2 0,0 0 0,1 0 0,2 1 0,1 3 0,2 5 0,1 4 0,1 4 0,3 0 0,3 1 0,8 0 0,22 0 0,31 0 0,-20 0 0,5 0 0,16 0 0,6 0 0,12 0 0,6 0-313,-26 0 1,3 0 0,1 0 312,6 1 0,3 1 0,1 0 0,6 1 0,1 2 0,3-1-439,-21 0 0,3 0 0,0 0 0,1 0 439,5 0 0,2 0 0,0-1 0,1 1 0,5-2 0,2 0 0,-1 0 0,1 0-521,3-1 1,0-1 0,0 0 0,1 0 520,-17 0 0,0 0 0,0 0 0,1 0 0,0 0 0,-1 0 0,0 0 0,1 0 0,-1 0 0,-1 0 0,18 0 0,0 0 0,-2 0 0,0 0-296,-5 1 0,-1 0 0,-2 1 0,-2 0 296,-8 1 0,-2 0 0,-2 0 0,-1 1 0,18 2 0,-2 1 0,-1 1 13,-4 0 1,-1 1 0,0 0-14,-3 1 0,0 0 0,0 0 0,-1-1 0,0 1 0,0 0 0,0 0 0,0 0 0,0 0 0,0 0 0,-1 0 0,2-1 0,0 0 0,0 0 0,1 0 0,1-1 0,-1 1 0,2-1 0,2-1 0,0 0 0,1-1 0,1 0 0,0-1 0,0-1 0,1 0 0,1-1 0,-1 0 0,0 0 0,0-1 0,-1 0 0,-2 1 0,0-1 0,-1 1 0,-1 0 0,0 0 0,-1 0 0,-2 0 0,0-1 0,-1 1 0,-3 1 0,0 0 0,-1-1 0,-5 1 0,0-1 0,-2 0 420,-1 0 1,-2 1 0,0-1-421,30 2 0,-3 0 0,-8-3 0,-2 0 1048,-6 0 0,-3-1-1048,-9-1 0,-2 0 731,-7 0 0,-1 0-731,-3 0 0,0 0 435,-2-2 1,-1-1-436,46-3 226,-5-2-226,-5-1 0,1 0 0,1-3 0,-1 2 0,-10 2 0,-20 2 0,-19 1 0,-15 2 0,-8-1 0,-4-6 0,-2-17 0,0-23 0,1-19 0,0-10 0,-3 7 0,0 17 0,-3 20 0,-4 19 0,-4 9 0,-8 12 0,-5 8 0,-5 20 0,-2 24 0,-1 23 0,12-30 0,1 1 0,1-1 0,0 0 0,-7 41 0,5-20 0,5-21 0,3-16 0,3-15 0,1-8 0,-1-5 0,2-5 0,-2-1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 24575,'34'0'0,"23"0"0,26 0 0,0 0 0,-12 0 0,-18 0 0,-19 0 0,-9-2 0,-16 4 0,-13 20 0,-6 25 0,-8 38 0,5-28 0,-1 4 0,-2 4 0,-1 2 0,0 4 0,0-1 0,1-3 0,0-2 0,1-2 0,2-3 0,2-5 0,1-2 0,-6 37 0,7-23 0,6-25 0,2-16 0,1-12 0,0-8 0,-7-15 0,-2-6 0,0 0 0,2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24575,'40'0'0,"25"0"0,-15 0 0,4 0 0,4 0 0,0 0 0,-4 0 0,-2 0 0,45 0 0,-23 0 0,-13 0 0,-23 0 0,-24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0 24575,'0'35'0,"0"21"0,0 17 0,0 1 0,0-6 0,0-8 0,0-2 0,0 1 0,0-12 0,0-11 0,0-12 0,0-7 0,0-6 0,-2-9 0,-4-10 0,3 3 0,-4-6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0 142 24575,'69'0'0,"-1"0"0,0 0 0,13 0 0,6 0 0,6 0 0,4 0 0,-15 0 0,5 0 0,2 0 0,3 0 0,0 0 0,0 0-1224,3 0 1,2 0 0,1 0-1,0 0 1,1 0 0,0 0 1223,-9 0 0,0 0 0,1 0 0,1 0 0,-1 0 0,1 0 0,0 0-358,0 0 0,0 0 1,1 0-1,-1 0 0,1 0 1,0 0-1,0 0 358,3 0 0,-1 0 0,1 0 0,1 0 0,-1 0 0,1 0 0,1 0 0,-8 0 0,1 0 0,0 0 0,1 0 0,-1 0 0,0 0 0,-1 0 0,-2 0 0,3 0 0,-1 0 0,-1 0 0,-1 0 0,-1 0 0,-1 0 0,0 0 18,6 0 1,-1 0-1,-1 0 1,-1 0 0,-1 0-1,-2 0-18,8 0 0,-3 0 0,-1 0 0,-2 0 0,-1 0-233,11 0 0,-2 0 1,-3 0-1,0 0 233,-5 0 0,-1 0 0,-1 0 0,-3 0 623,17 0 1,-3 0-1,-3 0-623,-7 0 0,-3 1 0,-1 1 0,-7 0 0,-1 1 0,-2 0 1807,24 3 1,-2 1-1808,-9 0 0,-3-1 1268,-6-1 1,-2-1-1269,-7-2 0,-1-1 845,1-1 1,0 0-846,-4 0 0,-1 0 475,-2 0 1,0 0-476,0 0 0,-2-1 0,-6 0 0,-2 0 0,49-2 0,-8-1 0,-6 0 0,-5 1 0,-6 1 0,-10 0 0,-8 0 0,-1 0 0,7 0 0,10 2 0,6 0 0,-1 2 0,-12 2 0,-15 1 0,-14-1 0,-13-3 0,-6-1 0,-4 0 0,-2 0 0,3 0 0,9 0 0,15 0 0,13 0 0,10 0 0,0 0 0,-11 0 0,-12 0 0,-15 0 0,-13-3 0,-5-11 0,-4-17 0,-2-7 0,-2-1 0,0 8 0,1 16 0,-1 6 0,2 34 0,0 7 0,2 23 0,0-11 0,2-8 0,1-11 0,0-6 0,0-3 0,0-3 0,-1-2 0,-1-3 0,-2-3 0,0-3 0,0 0 0,0-2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70 134 24575,'0'30'0,"0"4"0,0-1 0,0-7 0,0-12 0,0-11 0,-3-25 0,-2 0 0,-5-18 0,-3 6 0,-1 2 0,2 2 0,6 7 0,1 3 0,3 4 0,2 2 0,0 2 0,1 6 0,2 4 0,4 1 0,3 1 0,4 0 0,6 0 0,7 0 0,12 0 0,17 0 0,19 1 0,18 1 0,-42 1 0,1 0 0,0 1 0,-2 1 0,38 6 0,-22 3 0,-23 0 0,-18 0 0,-13-2 0,-7-1 0,-9-1 0,-6 2 0,-5 7 0,-3 7 0,0 11 0,-2 26 0,-2 25 0,11-35 0,0 1 0,0 6 0,1 0 0,3-3 0,1-1 0,-1 41 0,5-19 0,2-30 0,0-20 0,-1-15 0,-8-21 0,6 7 0,-6-14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24575,'41'0'0,"24"0"0,35 0 0,-43 0 0,1 0 0,-3 0 0,-2 0 0,37 0 0,-28 0 0,-26 0 0,-21 0 0,-11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5923 56 24575,'-48'0'0,"-38"0"0,22 0 0,-6 0 0,-20 0 0,-6 0-482,24 0 0,-2 0 0,-1 0 482,-4 0 0,0 0 0,-1 0 0,0 0 0,1 0 0,0 0 0,1 0 0,0 0 0,2 0 0,2 0 0,2 0 0,0 0 0,3 0 0,1 0 0,1 0 131,-31 0 0,1 0-131,3 0 0,-1 0 0,-2 0 0,-1 0 0,28-2 0,-1 0 0,0 0-118,-5-1 0,-1 0 0,-1 0 118,-1 0 0,-1-1 0,1 1 0,2-1 0,0 1 0,2 0 0,3 2 0,2 0 0,2 0 0,-16 0 0,3 1 0,9 0 0,1 0 353,4 0 1,1 0-354,3 0 0,1 0 79,-5 0 1,1 0-80,8 0 0,2 0 672,-38 0-672,8 0 0,6 0 0,3-2 0,4-1 0,8 1 0,7 0 0,10 2 0,6 0 0,4 0 0,7 0 0,1 0 0,2 0 0,0 0 0,1 0 0,4 0 0,6 0 0,3 0 0,1 0 0,-3 0 0,-5 1 0,-8 3 0,-6 3 0,-3 3 0,0 0 0,1-2 0,-1-4 0,0-3 0,-3-1 0,1 0 0,1 0 0,2 0 0,3 0 0,3 0 0,4-1 0,6-3 0,3 0 0,5-1 0,4 1 0,4 3 0,0 0 0,2 0 0,-2-1 0,-2 0 0,-4 1 0,-5-1 0,-2-2 0,-3-2 0,2 1 0,5-1 0,7 4 0,4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24575,'0'51'0,"0"7"0,0 8 0,0-7 0,0-16 0,0-11 0,0-12 0,0-4 0,0 0 0,0 1 0,0 5 0,0 1 0,2-1 0,1-3 0,2-6 0,3-5 0,-1-8 0,2-6 0,3-6 0,6-5 0,8-2 0,10-1 0,6 1 0,-2 5 0,-8 4 0,-9 4 0,-9 3 0,-5-2 0,-4-2 0,-3-6 0,-2-3 0,0-5 0,0 1 0,0 4 0,-1 3 0,-1 3 0,-3 4 0,0 2 0,-1 3 0,-1 1 0,1 0 0,0 0 0,2 1 0,1 3 0,2 5 0,1 6 0,0 7 0,0 6 0,0 10 0,2 8 0,5 8 0,4 5 0,4 3 0,3-6 0,-2-9 0,-2-13 0,-3-11 0,-3-6 0,-4-6 0,1-1 0,-1-2 0,-1 0 0,2 0 0,-1-2 0,-2-3 0,-10-29 0,6 19 0,-8-20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24575,'0'14'0,"0"-2"0,0 1 0,0-1 0,0 1 0,0 1-768,0 3 1,0 0-1,0 0 768,0 2 0,0-1 0,0 1 0,0-4 0,0 0 0,0-1 0,0 1 0,0 0 0,0 0 0,0 0 0,0 0 0,0-1 0,0 1 0,0 0 0,0 0 0,0 3 0,0 0 0,0 0 0,0-1 0,0 0 0,0-1 7,0-1 0,0 0 0,0 0-7,0-1 0,0 0 0,0 0 0,0-1 0,0 1 0,0-1 0,0 0 0,0 0 0,0 0 0,0 5 0,0 0 272,-2-1 1,0-2-273,0-1 0,0 0 0,0-3 0,0-1 0,-1 8 1152,-1 1-1152,2-10 0,-1 1 292,-1 1 1,-1 0-293,0 0 0,-1 0 0,2 1 0,0-1 0,0 1 0,0 0 0,0-1 0,0 1 0,2-1 0,0 1 0,0-2 0,0 1 0,1-1 0,1 0 0,0 7 0,0-2 0,0-2 0,0 0 0,0-1 0,0-1 0,0-1 0,0-3 0,0 0 0,0-1 0,0 2 0,0 1 0,0 0 0,0-1 0,0-2 0,0-2 0,0 0 0,0-1 0,-2-1 0,-2-1 0,-7 0 0,-6-1 0,-8 0 0,-3-1 0,0 0 0,2-1 0,8-1 0,4 1 0,4-1 0,3 2 0,0 1 0,1-1 0,-1 1 0,4 0 0,15 0 0,17 1 0,11 0 0,11 0 0,0 1 0,-6-2 0,1 0 0,-8 0 0,-2 0 0,2 0 0,4 0 0,1 0 0,-1 1 0,-4-1 0,-8 1 0,-22-1 0,-42 0 0,15-1 0,-23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24575,'58'0'0,"-9"0"0,7 0 0,35 0 0,8 0-427,-30 0 1,2 0-1,2 0 427,6 0 0,2 0 0,2 0 0,5 0 0,2 0 0,1 0-474,1 0 0,0 0 0,3 0 474,-15 0 0,1 0 0,1 0 0,-1 0 0,0 0 0,-1 0 0,0 0 0,0 0 0,-2 0 0,-1 0 0,0 0 0,0 0 0,21 0 0,0 0 0,-1 0-65,-5 0 1,0 0 0,-2 0 64,-5 0 0,-1 0 0,-2 0 0,-6 0 0,-1 0 0,-1 0-50,-4 0 1,-2 0-1,-1 0 50,26 0 0,-2 0 286,-5 0 0,-3 0-286,-8 0 0,0 0 690,0 0 0,0 0-690,0 0 0,-1 0 459,0 0 1,1 0-460,3 0 0,-1 0 86,-5 0 1,-1 0-87,-1 0 0,-1 0 0,-4 0 0,-2 0 0,-6 0 0,-2 0 0,42 0 0,-13 0 0,-10 0 0,2 0 0,0 2 0,1 1 0,-4 1 0,-7 2 0,-9-1 0,-6 1 0,-1 0 0,1-1 0,-2 1 0,-7-1 0,-11-2 0,-9 1 0,-5-2 0,-3-1 0,0-1 0,-1 0 0,-1 0 0,-5 0 0,-3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24575,'0'69'0,"0"2"0,0 5 0,0-14 0,0-23 0,0-15 0,1-16 0,12-4 0,20-4 0,21 5 0,14 3 0,-2 2 0,-12-1 0,-15-6 0,-13-3 0,-10 0 0,-6 0 0,-2 0 0,-4-4 0,-2-4 0,-1-3 0,-1-5 0,0-1 0,-2-1 0,-3 1 0,-3 4 0,0 5 0,1 2 0,0 3 0,1 1 0,0 0 0,0 0 0,0 1 0,0-1 0,0 1 0,0 0 0,1-1 0,1 2 0,2 6 0,2 12 0,1 9 0,4 10 0,5 2 0,4 5 0,6 7 0,4 9 0,5 4 0,0-3 0,-6-12 0,-4-15 0,-6-14 0,-4-8 0,-4-4 0,-2-2 0,1-1 0,2 2 0,0-2 0,-2-1 0,-2-1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0 410 24575,'42'0'0,"9"0"0,11 0 0,3 0 0,7 0 0,2 0-580,6 0 1,2 0 0,2 0 579,10 0 0,1 0 0,2 0-390,-22 0 0,1 0 0,0 0 0,1 0 390,1 0 0,1 0 0,0 0 0,2 0 0,7 0 0,3 0 0,1 0 0,-3 0 0,-4 0 0,0 0 0,-2 0 0,-1 0 0,18 0 0,-2 0 0,-1 0-17,-8 0 1,-2 0 0,-1 0 16,-1 0 0,-2 0 0,2-1 0,2 0 0,0 0 0,1-1 0,3-1 0,1 0 0,0-1 0,2-1 0,1 0 0,-1-1 0,0 0 0,0-1 0,-2 1 0,-2 0 0,-1 1 0,-2 0 0,-3 1 0,-2 0 0,0 2 0,-5-1 0,-1 2 0,-1 0-80,-4 1 0,-1 0 1,-1 0 79,30 0 0,-2 0 0,-3 0 0,-2 0 0,-1 0 0,-1 0 0,-3 0 0,0 0 0,-1 0 0,1 0 0,-2 0 0,-1 0 382,-4 0 1,-1 0-383,-5 0 0,-1 0 806,-6 0 0,-1 0-806,-7 0 0,-1 0 461,-4 0 0,-1 0-461,43 0 287,-6 0-287,-4 0 0,-3 0 0,-6 0 0,-8 0 0,-10 0 0,-12 0 0,-12 0 0,-8 0 0,-9 0 0,-2 0 0,-1 0 0,-1 0 0,-3 0 0,0 0 0,-1 0 0,2 0 0,9 3 0,9 4 0,7 1 0,1 2 0,-5-5 0,-8-1 0,-6-2 0,-4-2 0,-5 1 0,-4 1 0,-4-2 0,-2-5 0,0-9 0,0-4 0,0-8 0,0-7 0,0-9 0,0-10 0,-1 4 0,-1 5 0,-1 13 0,2 8 0,1 7 0,-1 6 0,-1 2 0,0 2 0,1 3 0,1 14 0,0 1 0,0 12 0,0 1 0,0 0 0,0 5 0,0-1 0,0-1 0,0-2 0,0 1 0,0 4 0,0 1 0,0 3 0,0-5 0,0-3 0,0-6 0,0-5 0,0-2 0,0-1 0,0 0 0,0-1 0,0-2 0,0-2 0,0-3 0,-8-29 0,6 19 0,-6-21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24575,'0'33'0,"0"2"0,0 7 0,0-4 0,0-1 0,0 2 0,0-2 0,0 1 0,2-4 0,1-7 0,1-5 0,1-7 0,-2-6 0,-2-4 0,0-4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24575,'0'43'0,"0"-8"0,0 0 0,0-8 0,0-8 0,0-2 0,0-7 0,0-4 0,0-2 0,1-1 0,4-1 0,3-2 0,5 0 0,5 0 0,0-1 0,2-3 0,-2-3 0,-2-2 0,0 0 0,-2 1 0,-1 1 0,1 1 0,2 0 0,2 1 0,2 2 0,0 1 0,-2 1 0,-2 1 0,-1 0 0,5 1 0,1 3 0,5 6 0,0 8 0,-1 6 0,-1 5 0,-5 0 0,-2-1 0,-3 1 0,-5-2 0,-3-1 0,-4-2 0,-2-2 0,-2-2 0,-4-2 0,-3-3 0,-4-1 0,-1 0 0,0-1 0,-3-4 0,-4-2 0,-4-5 0,-1-1 0,-1-1 0,1 0 0,-4 0 0,-5 0 0,-8 0 0,-1 0 0,5 0 0,10 0 0,11 0 0,7-1 0,7-2 0,2-2 0,2-2 0,0-6 0,0 7 0,0-4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24575,'25'3'0,"23"0"0,23-3 0,1 0 0,-4 0 0,-12 0 0,-11 0 0,-8 0 0,-17 0 0,-12 0 0,-6 0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1 24575,'-3'26'0,"0"10"0,3 13 0,0 3 0,0 5 0,0-1 0,0-1 0,0 0 0,0-12 0,1-11 0,0-12 0,1-11 0,0-4 0,-1-6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24575,'0'46'0,"0"2"0,0 3 0,0-10 0,0-11 0,0-8 0,0-8 0,0-5 0,0-4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24575,'35'0'0,"30"0"0,30 0 0,-37 0 0,-1 0 0,41 0 0,-24 0 0,-24 0 0,-30 0 0,-7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218 1 24575,'0'35'0,"0"35"0,0-17 0,0 4 0,0 2 0,0 3 0,0 10 0,0 2 0,0 7 0,0 2 0,0 11 0,0 3-354,0-21 1,0 1-1,0 2 354,0 2 0,0 1 0,0 0 0,0 1 0,0 1 0,0 1 0,0 5 0,0 1 0,0-1 0,0-2 0,0 0 0,0-1 0,0-3 0,0 0 0,0-2 0,0-5 0,0-1 0,0-1 0,0-5 0,0-2 0,0 0 2,0 0 0,1 0 0,-2-1-2,0 32 0,-1-1 0,0-2 0,-1-1 0,1-3 0,0-1 0,-1-4 0,2-2 0,0-4 0,2-1 0,-1-3 0,0-1 0,0-4 0,0 0 0,0-4 0,0 0 395,0-2 0,0 0-395,0-1 0,0 1 132,0 3 1,0 0-133,0 3 0,0 0 0,0 0 0,0 0 0,0-4 0,0-1 0,0-4 0,0 0 0,0-2 0,0-1 0,0 0 0,0-1 0,0-2 0,0-2 0,0-2 0,0-2 0,0 42 0,0-5 0,0 3 0,0 6 0,0 1 0,0-2 0,0-16 0,0-20 0,0-19 0,0-17 0,-3-10 0,-4-6 0,-4-6 0,-3-2 0,1 0 0,1 0 0,1 0 0,2 0 0,-2 0 0,0 0 0,-3 0 0,0 0 0,2 0 0,1 0 0,2 0 0,-2 0 0,1 0 0,1-2 0,3-2 0,3-4 0,2-2 0,2 0 0,3 4 0,6 2 0,9 2 0,8-1 0,5-3 0,-1-3 0,-4-3 0,1 0 0,5 3 0,9 4 0,14 4 0,13 1 0,10 0 0,8 0 0,-3 0 0,-10 3 0,-16 4 0,-20 0 0,-19-2 0,-14-2 0,-6-3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1 24575,'-42'0'0,"-6"0"0,-8 0 0,8 0 0,9 0 0,10 0 0,7 0 0,1 0 0,6 0 0,-2 0 0,-5 0 0,-14 0 0,-20 0 0,-12 0 0,1 1 0,13 7 0,21 3 0,16 3 0,10-5 0,5-6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1 24575,'-42'0'0,"-6"0"0,-8 0 0,8 0 0,9 0 0,10 0 0,7 0 0,1 0 0,6 0 0,-2 0 0,-5 0 0,-14 0 0,-20 0 0,-12 0 0,1 0 0,13 6 0,21 3 0,16 0 0,10-2 0,5-4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24575,'0'73'0,"0"-12"0,0 8 0,0-5 0,0 6 0,0 2-768,0 14 1,0 4-1,0 1 768,0 6 0,0 0 0,0 2 0,0-22 0,0 0 0,0 0 0,0 1 0,0 0 0,0-1 0,0 1 0,0 0 0,0-1 0,0 1 0,0 0 0,0-1 0,0 19 0,0-1 0,0-2 0,0-5 0,0-1 0,0-2 7,0-4 0,0-2 0,0 0-7,0-7 0,0 0 0,0-1 0,0 1 0,0-2 0,0 1 0,0-3 0,0-1 0,0-1 0,0 31 0,0-3 272,-2-8 1,0-4-273,0-8 0,0-4 0,0-13 0,0-3 0,-1 42 1152,-1 0-1152,2-46 0,-1 0 292,-1 6 1,-1 2-293,0 1 0,-1 0 0,2 2 0,0 0 0,0 0 0,0 0 0,0 0 0,0-1 0,2 0 0,0-1 0,0-3 0,0 0 0,1-4 0,1-1 0,0 39 0,0-13 0,0-7 0,0-4 0,0-4 0,0 0 0,0-12 0,0-11 0,0-5 0,0-1 0,0 9 0,0 6 0,0-2 0,0-5 0,0-11 0,0-5 0,0-5 0,0-4 0,-2-6 0,-2-5 0,-7-3 0,-6-2 0,-8 0 0,-3-3 0,0-3 0,2-4 0,8-5 0,4 2 0,4 2 0,3 4 0,0 4 0,1 2 0,-1 1 0,4 0 0,15 0 0,17 3 0,11 3 0,11 1 0,0-1 0,-6-3 0,1-2 0,-8-1 0,-2 0 0,2 0 0,4 0 0,1 0 0,-1 2 0,-4 2 0,-8-1 0,-22-2 0,-42-5 0,15 1 0,-23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24575,'0'30'0,"0"1"0,0 0 0,0-7 0,0-8 0,0-3 0,0 5 0,0 4 0,0 2 0,0-3 0,0-5 0,0-1 0,0-4 0,0-3 0,0-1 0,0-1 0,0 2 0,0 3 0,0 8 0,0 3 0,0 1 0,0-4 0,0-4 0,0-3 0,0-4 0,0-4 0,0-3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1 105 24575,'0'16'0,"0"15"0,0 18 0,0 15 0,0 10 0,0-2 0,0-15 0,0-16 0,0-28 0,0-28 0,0-10 0,2-2 0,5 2 0,10 5 0,8-2 0,6 1 0,11 1 0,14-3 0,20 1 0,-26 12 0,4 1 0,17-2 0,6 2 0,10 0 0,4 1 0,-24 3 0,2 0 0,0 1 0,4 1 0,0 0 0,-1 1 0,-3 0 0,-2 0 0,0 2 0,33-1 0,-1 2 0,-8-1 0,-2 0 0,-6 0 0,0 0 0,-2 0 0,1 0 0,-3 0 0,0 0 0,-1 0 0,-1 0 0,-2 0 0,0 0 0,-3 0 0,-1 0 0,-3 0 0,0 0 0,2 0 0,0 0 0,2 0 0,1 0 0,5 0 0,2 0 0,4 0 0,1 0 0,2 0 0,0 0 0,-2 0 0,-1 0 0,-4 0 0,-2 0 0,-2 0 0,-2 0 0,-6 0 0,-2 0 0,-7 0 0,-3 0 0,38 0 0,-28 0 0,-14 0 0,-1 0 0,0 0 0,8 0 0,2 0 0,-4 0 0,-8 0 0,-13 0 0,-11 0 0,-15-3 0,-9-3 0,-8-5 0,-2-1 0,1 1 0,-1 0 0,0-4 0,-1-10 0,2-8 0,-1-2 0,3 6 0,1 9 0,2 12 0,3 10 0,0 15 0,0 15 0,0 11 0,0 4 0,0-3 0,0-1 0,0-4 0,0 0 0,0-1 0,0-3 0,0-4 0,0-3 0,0-4 0,0 0 0,0 1 0,0-2 0,0-5 0,0 0 0,0 0 0,0 0 0,0 3 0,0-6 0,0-8 0,0-38 0,0 19 0,0-24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24575,'0'29'0,"0"0"0,0-4 0,0-2 0,0 1 0,0 2 0,0 9 0,1 5 0,2 2 0,4 1 0,3-1 0,0-1 0,-1-2 0,-4-5 0,-2-8 0,-1-6 0,-2-5 0,0-5 0,0 0 0,0-1 0,0 1 0,2-3 0,0-2 0,2-6 0,-2-15 0,-1-11 0,0-5 0,2-3 0,3 2 0,1 0 0,1-5 0,-1 2 0,-4 0 0,0-1 0,-3 1 0,0 4 0,0 8 0,3 10 0,0 7 0,2 5 0,3 2 0,0 0 0,3 0 0,1 0 0,0 0 0,4 0 0,12 0 0,23 0 0,27 2 0,-26 1 0,4 1 0,6 2 0,2 1 0,3 1 0,1 1 0,2 1 0,2 0 0,-2-1 0,0 0 0,0 1 0,0 0 0,-3 0 0,0 0 0,-4-1 0,0 0 0,-1 0 0,-1 0 0,2-3 0,-1 0 0,0 0 0,0-1 0,-2 1 0,-1-1 0,-1 0 0,-1 2 0,-4 0 0,-1 1 0,0-1 0,0 1 0,47 4 0,0-5 0,-48-5 0,1-1 0,0 1 0,0 0 0,0 0 0,-1 0 0,1 0 0,-1 0 0,48 2 0,-9-4 0,-6 3 0,-11 1 0,-7-1 0,-5 0 0,4-3 0,2 0 0,8 0 0,8 0 0,-2 0 0,-12 0 0,-15 0 0,-15 0 0,-6 0 0,7-3 0,9-4 0,12-7 0,15-3 0,10-1 0,-4 5 0,-13 4 0,-22 3 0,-18 1 0,-13-1 0,-9-1 0,-4 1 0,-3 0 0,0-4 0,5-5 0,6-8 0,8-5 0,3-1 0,-6 4 0,-7 5 0,-6 4 0,-3 3 0,0-2 0,0-1 0,0-4 0,0 0 0,0 1 0,0 5 0,0 8 0,0 6 0,0 11 0,0 3 0,-3 7 0,-3 3 0,-4 1 0,-2 3 0,0-4 0,2 1 0,1 0 0,3-1 0,3 1 0,1-1 0,2 0 0,0 1 0,0-1 0,0 0 0,0-3 0,0-4 0,0-3 0,0-3 0,0-1 0,0 1 0,0 2 0,0 1 0,0 2 0,0-1 0,0-2 0,0-2 0,0-1 0,0 0 0,0 0 0,0 0 0,0-1 0,0-8 0,0-24 0,0-16 0,0 6 0,0 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24575,'0'23'0,"0"18"0,0 23 0,0 10 0,0 12 0,0 8 0,0-41 0,0 0 0,0 7 0,0 0 0,0 0 0,0 1 0,0 1 0,0 0 0,0-1 0,0 0 0,0-2 0,0 1 0,0-5 0,0-1 0,0-2 0,0 0 0,0 46 0,0-3 0,0-6 0,0-11 0,0-8 0,0-12 0,0-10 0,0-11 0,0-3 0,0-1 0,0-1 0,0 3 0,0-4 0,2-3 0,1 0 0,0-3 0,0 2 0,-2 2 0,-1-1 0,0 0 0,3-4 0,0-4 0,0-5 0,0-8 0,-3-4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24575,'0'34'0,"0"8"0,0 20 0,2-4 0,6-4 0,7-6 0,5-6 0,-1-1 0,-6-9 0,-3-5 0,-1-2 0,-2-2 0,-1-2 0,0-3 0,-2 0 0,2 2 0,0 1 0,-3 0 0,-1-9 0,-2-4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24575,'12'6'0,"15"-1"0,25-5 0,8 0 0,3 0 0,-7 0 0,-17 0 0,-4 0 0,-11 0 0,-10 0 0,-4 0 0,-2 0 0,1 0 0,1 0 0,3 0 0,-3 0 0,-2 2 0,-4 7 0,-2 6 0,-2 4 0,0 2 0,0-1 0,0-1 0,0 2 0,0 0 0,0 0 0,0 4 0,0-1 0,0 2 0,0 4 0,0 5 0,0 7 0,0 5 0,0 0 0,0-1 0,0-6 0,0-8 0,0-3 0,0-7 0,0-4 0,0-6 0,0-5 0,0-1 0,0-1 0,1 2 0,2 0 0,0-2 0,-1-2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24575,'18'0'0,"2"0"0,2 0 0,-5 0 0,-3 0 0,0 0 0,4 0 0,4 0 0,6 0 0,5 0 0,9 0 0,10 0 0,3 0 0,-6 0 0,-9 0 0,-13 0 0,-8 0 0,-7 0 0,-5 0 0,-5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24575,'0'100'0,"0"-17"0,0 11 0,0-6 0,0 7 0,0 4-768,0 18 1,0 6-1,0 2 768,0 6 0,0 3 0,0 1 0,0-31 0,0 2 0,0 0 0,0-1 0,0 2 0,0-1 0,0 0 0,0 0 0,0 0 0,0 1 0,0-1 0,0-2 0,0 28 0,0-2 0,0-3 0,0-7 0,0-2 0,0-1 7,0-7 0,0-1 0,0-2-7,0-8 0,0-1 0,0 0 0,0-1 0,0 0 0,0-1 0,0-4 0,0 0 0,0-1 0,0 41 0,0-4 272,-2-11 1,0-4-273,0-12 0,0-6 0,0-17 0,0-4 0,-1 58 1152,-1-1-1152,2-64 0,-1 3 292,-1 6 1,-1 2-293,0 3 0,-1 0 0,2 2 0,0 0 0,0 1 0,0-1 0,0 0 0,0 0 0,2-2 0,0-1 0,0-2 0,0-3 0,1-3 0,1-2 0,0 52 0,0-17 0,0-9 0,0-6 0,0-4 0,0-2 0,0-16 0,0-14 0,0-7 0,0-4 0,0 16 0,0 6 0,0-2 0,0-7 0,0-16 0,0-5 0,0-7 0,0-6 0,-2-9 0,-2-6 0,-7-5 0,-6-2 0,-8 0 0,-3-3 0,0-5 0,2-7 0,8-5 0,4 2 0,4 3 0,3 6 0,0 5 0,1 2 0,-1 2 0,4 0 0,15 0 0,17 4 0,11 4 0,11 1 0,0 0 0,-6-5 0,1-3 0,-8-1 0,-2 0 0,2 0 0,4 0 0,1 0 0,-1 4 0,-4 0 0,-8 1 0,-22-4 0,-42-6 0,15 1 0,-23-1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36 24575,'48'0'0,"26"0"0,25 0 0,0 0 0,-47 0 0,0 0 0,38 0 0,-4 0 0,-6 0 0,-22 0 0,-11 0 0,-6 0 0,-2 0 0,-3 0 0,-6 0 0,-8 0 0,-9-2 0,-12-12 0,-1 8 0,-6-7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24575,'11'0'0,"3"0"0,0 0 0,0 0 0,0 0 0,1 0 0,0 0 0,1 0 0,1 0 0,2 0 0,7 0 0,6 0 0,0 0 0,-3 0 0,-3 0 0,-3 0 0,-4 3 0,-6 2 0,-7 4 0,-4 2 0,-2 0 0,0 1 0,0 3 0,-1 1 0,-2 2 0,-6 3 0,-3-2 0,-3 0 0,3-2 0,0-2 0,-1 2 0,-1 2 0,-4-2 0,1 0 0,1-2 0,3-3 0,5-3 0,5-2 0,0-1 0,-1 0 0,1 0 0,3-2 0,6-3 0,6-5 0,1-2 0,3-3 0,2-3 0,-1 1 0,4-1 0,-3 0 0,-1 3 0,0 1 0,0 3 0,0-1 0,1 1 0,-2 2 0,4 0 0,1 3 0,1 0 0,-2 0 0,-6 0 0,-3 0 0,-2 0 0,-1 1 0,0 6 0,0 3 0,0 7 0,-2 1 0,-3-1 0,-2 0 0,-1-2 0,0 1 0,0 1 0,0 0 0,0-2 0,0-1 0,0 0 0,0 0 0,0 1 0,-2-3 0,-3-2 0,-1-2 0,-3-1 0,3 0 0,-3-1 0,0-1 0,-2 3 0,-2-2 0,2 2 0,-1-2 0,2 0 0,2 0 0,1-3 0,3 2 0,1-1 0,2-1 0,1-1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0 24575,'-42'0'0,"-6"0"0,-8 0 0,8 0 0,9 0 0,10 0 0,7 0 0,1 0 0,6 0 0,-2 0 0,-5 0 0,-14 0 0,-20 0 0,-12 0 0,1 1 0,13 3 0,21 2 0,16 0 0,10-1 0,5-3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24575,'0'50'0,"0"-9"0,0 6 0,0-3 0,0 4 0,0 1-768,0 10 1,0 2-1,0 1 768,0 4 0,0 0 0,0 2 0,0-16 0,0 1 0,0 0 0,0-1 0,0 1 0,0 0 0,0 0 0,0 0 0,0 0 0,0 1 0,0-2 0,0 1 0,0 12 0,0 0 0,0-1 0,0-4 0,0-1 0,0-1 7,0-3 0,0-1 0,0-1-7,0-3 0,0-1 0,0 0 0,0-1 0,0 0 0,0 0 0,0-1 0,0-1 0,0-1 0,0 21 0,0-2 272,-2-6 1,0-1-273,0-7 0,0-3 0,0-8 0,0-2 0,-1 29 1152,-1-1-1152,2-31 0,-1 1 292,-1 3 1,-1 1-293,0 1 0,-1 1 0,2 0 0,0 1 0,0-1 0,0 1 0,0-1 0,0 1 0,2-2 0,0 0 0,0-1 0,0-1 0,1-3 0,1 0 0,0 26 0,0-8 0,0-5 0,0-3 0,0-3 0,0 0 0,0-8 0,0-7 0,0-3 0,0-3 0,0 9 0,0 2 0,0 0 0,0-5 0,0-6 0,0-4 0,0-3 0,0-3 0,-2-4 0,-2-4 0,-7-2 0,-6-1 0,-8 0 0,-3-2 0,0-2 0,2-3 0,8-3 0,4 1 0,4 2 0,3 2 0,0 3 0,1 1 0,-1 1 0,4 0 0,15 0 0,17 2 0,11 2 0,11 1 0,0-1 0,-6-2 0,1-1 0,-8-1 0,-2 0 0,2 0 0,4 0 0,1 0 0,-1 2 0,-4 0 0,-8 0 0,-22-1 0,-42-4 0,15 1 0,-23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0 24575,'-42'0'0,"-6"0"0,-8 0 0,8 0 0,9 0 0,10 0 0,7 0 0,1 0 0,6 0 0,-2 0 0,-5 0 0,-14 0 0,-20 0 0,-12 0 0,1 1 0,13 3 0,21 2 0,16 0 0,10-1 0,5-3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24575,'0'50'0,"0"-9"0,0 6 0,0-3 0,0 4 0,0 1-768,0 10 1,0 2-1,0 1 768,0 4 0,0 0 0,0 2 0,0-16 0,0 1 0,0 0 0,0-1 0,0 1 0,0 0 0,0 0 0,0 0 0,0 0 0,0 1 0,0-2 0,0 1 0,0 12 0,0 0 0,0-1 0,0-4 0,0-1 0,0-1 7,0-3 0,0-1 0,0-1-7,0-3 0,0-1 0,0 0 0,0-1 0,0 0 0,0 0 0,0-1 0,0-1 0,0-1 0,0 21 0,0-2 272,-2-6 1,0-1-273,0-7 0,0-3 0,0-8 0,0-2 0,-1 29 1152,-1-1-1152,2-31 0,-1 1 292,-1 3 1,-1 1-293,0 1 0,-1 1 0,2 0 0,0 1 0,0-1 0,0 1 0,0-1 0,0 1 0,2-2 0,0 0 0,0-1 0,0-1 0,1-3 0,1 0 0,0 26 0,0-8 0,0-5 0,0-3 0,0-3 0,0 0 0,0-8 0,0-7 0,0-3 0,0-3 0,0 9 0,0 2 0,0 0 0,0-5 0,0-6 0,0-4 0,0-3 0,0-3 0,-2-4 0,-2-4 0,-7-2 0,-6-1 0,-8 0 0,-3-2 0,0-2 0,2-3 0,8-3 0,4 1 0,4 2 0,3 2 0,0 3 0,1 1 0,-1 1 0,4 0 0,15 0 0,17 2 0,11 2 0,11 1 0,0-1 0,-6-2 0,1-1 0,-8-1 0,-2 0 0,2 0 0,4 0 0,1 0 0,-1 2 0,-4 0 0,-8 0 0,-22-1 0,-42-4 0,15 1 0,-23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24575,'35'0'0,"30"0"0,30 0 0,-37 0 0,-1 0 0,41 0 0,-24 0 0,-24 0 0,-30 0 0,-7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29.05.24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6825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29.05.24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7519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29.05.24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61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29.05.24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3219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29.05.24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260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29.05.24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3964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29.05.24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8587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29.05.24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5872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29.05.24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8699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29.05.24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432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29.05.24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4793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EF71-3848-8048-B7D2-636D112955BB}" type="datetimeFigureOut">
              <a:rPr lang="en-AT" smtClean="0"/>
              <a:t>29.05.24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3659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.png"/><Relationship Id="rId21" Type="http://schemas.openxmlformats.org/officeDocument/2006/relationships/customXml" Target="../ink/ink11.xml"/><Relationship Id="rId42" Type="http://schemas.openxmlformats.org/officeDocument/2006/relationships/image" Target="../media/image30.png"/><Relationship Id="rId47" Type="http://schemas.openxmlformats.org/officeDocument/2006/relationships/customXml" Target="../ink/ink24.xml"/><Relationship Id="rId63" Type="http://schemas.openxmlformats.org/officeDocument/2006/relationships/image" Target="../media/image40.png"/><Relationship Id="rId68" Type="http://schemas.openxmlformats.org/officeDocument/2006/relationships/customXml" Target="../ink/ink35.xml"/><Relationship Id="rId16" Type="http://schemas.openxmlformats.org/officeDocument/2006/relationships/customXml" Target="../ink/ink8.xml"/><Relationship Id="rId11" Type="http://schemas.openxmlformats.org/officeDocument/2006/relationships/customXml" Target="../ink/ink5.xml"/><Relationship Id="rId32" Type="http://schemas.openxmlformats.org/officeDocument/2006/relationships/image" Target="../media/image25.png"/><Relationship Id="rId37" Type="http://schemas.openxmlformats.org/officeDocument/2006/relationships/customXml" Target="../ink/ink19.xml"/><Relationship Id="rId53" Type="http://schemas.openxmlformats.org/officeDocument/2006/relationships/customXml" Target="../ink/ink27.xml"/><Relationship Id="rId58" Type="http://schemas.openxmlformats.org/officeDocument/2006/relationships/customXml" Target="../ink/ink30.xml"/><Relationship Id="rId74" Type="http://schemas.openxmlformats.org/officeDocument/2006/relationships/customXml" Target="../ink/ink38.xml"/><Relationship Id="rId79" Type="http://schemas.openxmlformats.org/officeDocument/2006/relationships/image" Target="../media/image48.png"/><Relationship Id="rId5" Type="http://schemas.openxmlformats.org/officeDocument/2006/relationships/customXml" Target="../ink/ink2.xml"/><Relationship Id="rId61" Type="http://schemas.openxmlformats.org/officeDocument/2006/relationships/image" Target="../media/image39.png"/><Relationship Id="rId19" Type="http://schemas.openxmlformats.org/officeDocument/2006/relationships/customXml" Target="../ink/ink10.xml"/><Relationship Id="rId14" Type="http://schemas.openxmlformats.org/officeDocument/2006/relationships/image" Target="../media/image17.png"/><Relationship Id="rId22" Type="http://schemas.openxmlformats.org/officeDocument/2006/relationships/image" Target="../media/image20.png"/><Relationship Id="rId27" Type="http://schemas.openxmlformats.org/officeDocument/2006/relationships/customXml" Target="../ink/ink14.xml"/><Relationship Id="rId30" Type="http://schemas.openxmlformats.org/officeDocument/2006/relationships/image" Target="../media/image24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33.png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69" Type="http://schemas.openxmlformats.org/officeDocument/2006/relationships/image" Target="../media/image43.png"/><Relationship Id="rId77" Type="http://schemas.openxmlformats.org/officeDocument/2006/relationships/image" Target="../media/image47.png"/><Relationship Id="rId8" Type="http://schemas.openxmlformats.org/officeDocument/2006/relationships/image" Target="../media/image14.png"/><Relationship Id="rId51" Type="http://schemas.openxmlformats.org/officeDocument/2006/relationships/customXml" Target="../ink/ink26.xml"/><Relationship Id="rId72" Type="http://schemas.openxmlformats.org/officeDocument/2006/relationships/customXml" Target="../ink/ink37.xml"/><Relationship Id="rId80" Type="http://schemas.openxmlformats.org/officeDocument/2006/relationships/customXml" Target="../ink/ink41.xml"/><Relationship Id="rId3" Type="http://schemas.openxmlformats.org/officeDocument/2006/relationships/customXml" Target="../ink/ink1.xml"/><Relationship Id="rId12" Type="http://schemas.openxmlformats.org/officeDocument/2006/relationships/image" Target="../media/image16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8.png"/><Relationship Id="rId46" Type="http://schemas.openxmlformats.org/officeDocument/2006/relationships/image" Target="../media/image32.png"/><Relationship Id="rId59" Type="http://schemas.openxmlformats.org/officeDocument/2006/relationships/image" Target="../media/image38.png"/><Relationship Id="rId67" Type="http://schemas.openxmlformats.org/officeDocument/2006/relationships/image" Target="../media/image42.png"/><Relationship Id="rId20" Type="http://schemas.openxmlformats.org/officeDocument/2006/relationships/image" Target="../media/image19.png"/><Relationship Id="rId41" Type="http://schemas.openxmlformats.org/officeDocument/2006/relationships/customXml" Target="../ink/ink21.xml"/><Relationship Id="rId54" Type="http://schemas.openxmlformats.org/officeDocument/2006/relationships/image" Target="../media/image36.png"/><Relationship Id="rId62" Type="http://schemas.openxmlformats.org/officeDocument/2006/relationships/customXml" Target="../ink/ink32.xml"/><Relationship Id="rId70" Type="http://schemas.openxmlformats.org/officeDocument/2006/relationships/customXml" Target="../ink/ink36.xml"/><Relationship Id="rId75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5" Type="http://schemas.openxmlformats.org/officeDocument/2006/relationships/customXml" Target="../ink/ink7.xml"/><Relationship Id="rId23" Type="http://schemas.openxmlformats.org/officeDocument/2006/relationships/customXml" Target="../ink/ink12.xml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49" Type="http://schemas.openxmlformats.org/officeDocument/2006/relationships/customXml" Target="../ink/ink25.xml"/><Relationship Id="rId57" Type="http://schemas.openxmlformats.org/officeDocument/2006/relationships/image" Target="../media/image37.png"/><Relationship Id="rId10" Type="http://schemas.openxmlformats.org/officeDocument/2006/relationships/image" Target="../media/image15.png"/><Relationship Id="rId31" Type="http://schemas.openxmlformats.org/officeDocument/2006/relationships/customXml" Target="../ink/ink16.xml"/><Relationship Id="rId44" Type="http://schemas.openxmlformats.org/officeDocument/2006/relationships/image" Target="../media/image31.png"/><Relationship Id="rId52" Type="http://schemas.openxmlformats.org/officeDocument/2006/relationships/image" Target="../media/image35.png"/><Relationship Id="rId60" Type="http://schemas.openxmlformats.org/officeDocument/2006/relationships/customXml" Target="../ink/ink31.xml"/><Relationship Id="rId65" Type="http://schemas.openxmlformats.org/officeDocument/2006/relationships/image" Target="../media/image41.png"/><Relationship Id="rId73" Type="http://schemas.openxmlformats.org/officeDocument/2006/relationships/image" Target="../media/image45.png"/><Relationship Id="rId78" Type="http://schemas.openxmlformats.org/officeDocument/2006/relationships/customXml" Target="../ink/ink40.xml"/><Relationship Id="rId81" Type="http://schemas.openxmlformats.org/officeDocument/2006/relationships/image" Target="../media/image49.png"/><Relationship Id="rId4" Type="http://schemas.openxmlformats.org/officeDocument/2006/relationships/image" Target="../media/image1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8.png"/><Relationship Id="rId39" Type="http://schemas.openxmlformats.org/officeDocument/2006/relationships/customXml" Target="../ink/ink20.xml"/><Relationship Id="rId34" Type="http://schemas.openxmlformats.org/officeDocument/2006/relationships/image" Target="../media/image26.png"/><Relationship Id="rId50" Type="http://schemas.openxmlformats.org/officeDocument/2006/relationships/image" Target="../media/image34.png"/><Relationship Id="rId55" Type="http://schemas.openxmlformats.org/officeDocument/2006/relationships/customXml" Target="../ink/ink28.xml"/><Relationship Id="rId76" Type="http://schemas.openxmlformats.org/officeDocument/2006/relationships/customXml" Target="../ink/ink39.xml"/><Relationship Id="rId7" Type="http://schemas.openxmlformats.org/officeDocument/2006/relationships/customXml" Target="../ink/ink3.xml"/><Relationship Id="rId71" Type="http://schemas.openxmlformats.org/officeDocument/2006/relationships/image" Target="../media/image44.png"/><Relationship Id="rId2" Type="http://schemas.openxmlformats.org/officeDocument/2006/relationships/image" Target="../media/image9.png"/><Relationship Id="rId29" Type="http://schemas.openxmlformats.org/officeDocument/2006/relationships/customXml" Target="../ink/ink15.xml"/><Relationship Id="rId24" Type="http://schemas.openxmlformats.org/officeDocument/2006/relationships/image" Target="../media/image21.png"/><Relationship Id="rId40" Type="http://schemas.openxmlformats.org/officeDocument/2006/relationships/image" Target="../media/image29.png"/><Relationship Id="rId45" Type="http://schemas.openxmlformats.org/officeDocument/2006/relationships/customXml" Target="../ink/ink23.xml"/><Relationship Id="rId66" Type="http://schemas.openxmlformats.org/officeDocument/2006/relationships/customXml" Target="../ink/ink3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28943A-04A5-770C-E6F2-E4320B1B44F1}"/>
              </a:ext>
            </a:extLst>
          </p:cNvPr>
          <p:cNvGrpSpPr/>
          <p:nvPr/>
        </p:nvGrpSpPr>
        <p:grpSpPr>
          <a:xfrm>
            <a:off x="595277" y="629282"/>
            <a:ext cx="13119316" cy="8865514"/>
            <a:chOff x="595277" y="629282"/>
            <a:chExt cx="13119316" cy="8865514"/>
          </a:xfrm>
        </p:grpSpPr>
        <p:pic>
          <p:nvPicPr>
            <p:cNvPr id="1194" name="Picture 1193">
              <a:extLst>
                <a:ext uri="{FF2B5EF4-FFF2-40B4-BE49-F238E27FC236}">
                  <a16:creationId xmlns:a16="http://schemas.microsoft.com/office/drawing/2014/main" id="{6F692ABD-1334-5D46-DCBC-DFA6307E2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3793" y="7030996"/>
              <a:ext cx="3200400" cy="2463800"/>
            </a:xfrm>
            <a:prstGeom prst="rect">
              <a:avLst/>
            </a:prstGeom>
          </p:spPr>
        </p:pic>
        <p:pic>
          <p:nvPicPr>
            <p:cNvPr id="1190" name="Picture 1189">
              <a:extLst>
                <a:ext uri="{FF2B5EF4-FFF2-40B4-BE49-F238E27FC236}">
                  <a16:creationId xmlns:a16="http://schemas.microsoft.com/office/drawing/2014/main" id="{56F3B984-FF4B-64DE-95A6-A651563B7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7839" y="629282"/>
              <a:ext cx="4572000" cy="3657600"/>
            </a:xfrm>
            <a:prstGeom prst="rect">
              <a:avLst/>
            </a:prstGeom>
          </p:spPr>
        </p:pic>
        <p:pic>
          <p:nvPicPr>
            <p:cNvPr id="1182" name="Picture 1181">
              <a:extLst>
                <a:ext uri="{FF2B5EF4-FFF2-40B4-BE49-F238E27FC236}">
                  <a16:creationId xmlns:a16="http://schemas.microsoft.com/office/drawing/2014/main" id="{3CB93B5B-8969-3036-1445-883F85F66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3793" y="4287482"/>
              <a:ext cx="6400800" cy="2743200"/>
            </a:xfrm>
            <a:prstGeom prst="rect">
              <a:avLst/>
            </a:prstGeom>
          </p:spPr>
        </p:pic>
        <p:pic>
          <p:nvPicPr>
            <p:cNvPr id="1148" name="Picture 1147">
              <a:extLst>
                <a:ext uri="{FF2B5EF4-FFF2-40B4-BE49-F238E27FC236}">
                  <a16:creationId xmlns:a16="http://schemas.microsoft.com/office/drawing/2014/main" id="{C302DC2A-72FC-B856-6192-B3E580164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8283" y="917696"/>
              <a:ext cx="4121654" cy="330725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C544217-6974-6BE3-4698-E0D6D89AD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27005" y="737597"/>
              <a:ext cx="4114800" cy="36576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88628C5-5985-DF7C-B7FF-12F452365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2993" y="4287796"/>
              <a:ext cx="6400800" cy="4114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B30C19A-7D30-6764-FE57-C2307E4D1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2993" y="8402596"/>
              <a:ext cx="6400800" cy="1092200"/>
            </a:xfrm>
            <a:prstGeom prst="rect">
              <a:avLst/>
            </a:prstGeom>
          </p:spPr>
        </p:pic>
        <p:pic>
          <p:nvPicPr>
            <p:cNvPr id="1188" name="Picture 1187">
              <a:extLst>
                <a:ext uri="{FF2B5EF4-FFF2-40B4-BE49-F238E27FC236}">
                  <a16:creationId xmlns:a16="http://schemas.microsoft.com/office/drawing/2014/main" id="{A952F842-587F-A503-3640-9D7B90FB0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224197" y="4286882"/>
              <a:ext cx="2374900" cy="15494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cxnSp>
          <p:nvCxnSpPr>
            <p:cNvPr id="1196" name="Straight Arrow Connector 1195">
              <a:extLst>
                <a:ext uri="{FF2B5EF4-FFF2-40B4-BE49-F238E27FC236}">
                  <a16:creationId xmlns:a16="http://schemas.microsoft.com/office/drawing/2014/main" id="{CF07D4C4-D49D-9C5C-D351-7BAE910612E6}"/>
                </a:ext>
              </a:extLst>
            </p:cNvPr>
            <p:cNvCxnSpPr/>
            <p:nvPr/>
          </p:nvCxnSpPr>
          <p:spPr>
            <a:xfrm>
              <a:off x="8372475" y="6357938"/>
              <a:ext cx="328613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4DA2CF-3F70-5C37-BF71-69B80826814B}"/>
                </a:ext>
              </a:extLst>
            </p:cNvPr>
            <p:cNvSpPr txBox="1"/>
            <p:nvPr/>
          </p:nvSpPr>
          <p:spPr>
            <a:xfrm>
              <a:off x="595277" y="737597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C18408-1469-48DA-8DB2-F85175EB97E7}"/>
                </a:ext>
              </a:extLst>
            </p:cNvPr>
            <p:cNvSpPr txBox="1"/>
            <p:nvPr/>
          </p:nvSpPr>
          <p:spPr>
            <a:xfrm>
              <a:off x="5457909" y="737597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6FFE6D-7FDC-C562-6096-0C8E080865CA}"/>
                </a:ext>
              </a:extLst>
            </p:cNvPr>
            <p:cNvSpPr txBox="1"/>
            <p:nvPr/>
          </p:nvSpPr>
          <p:spPr>
            <a:xfrm>
              <a:off x="599064" y="4224952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C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B14963-7A35-4500-2DF7-F146956D8895}"/>
                </a:ext>
              </a:extLst>
            </p:cNvPr>
            <p:cNvSpPr txBox="1"/>
            <p:nvPr/>
          </p:nvSpPr>
          <p:spPr>
            <a:xfrm>
              <a:off x="595277" y="8262896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4540B5-F74E-0350-FE91-3540481E1894}"/>
                </a:ext>
              </a:extLst>
            </p:cNvPr>
            <p:cNvSpPr txBox="1"/>
            <p:nvPr/>
          </p:nvSpPr>
          <p:spPr>
            <a:xfrm>
              <a:off x="9133085" y="733030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AE70D8-64AE-4377-A498-E1DE7F967E99}"/>
                </a:ext>
              </a:extLst>
            </p:cNvPr>
            <p:cNvSpPr txBox="1"/>
            <p:nvPr/>
          </p:nvSpPr>
          <p:spPr>
            <a:xfrm>
              <a:off x="9133085" y="3138772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F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575C4A-07D9-E787-7A99-3CF5844FE847}"/>
                </a:ext>
              </a:extLst>
            </p:cNvPr>
            <p:cNvSpPr txBox="1"/>
            <p:nvPr/>
          </p:nvSpPr>
          <p:spPr>
            <a:xfrm>
              <a:off x="7210306" y="4224952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2A1464-0785-AB09-632B-E45949D1AD12}"/>
                </a:ext>
              </a:extLst>
            </p:cNvPr>
            <p:cNvSpPr txBox="1"/>
            <p:nvPr/>
          </p:nvSpPr>
          <p:spPr>
            <a:xfrm>
              <a:off x="10755093" y="4224952"/>
              <a:ext cx="344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D87D06-0486-80BD-AD27-BB140F2EA57D}"/>
                </a:ext>
              </a:extLst>
            </p:cNvPr>
            <p:cNvSpPr txBox="1"/>
            <p:nvPr/>
          </p:nvSpPr>
          <p:spPr>
            <a:xfrm>
              <a:off x="7211421" y="7030682"/>
              <a:ext cx="2535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I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B93491D-5F35-89BD-6445-CA4EA71F2E57}"/>
              </a:ext>
            </a:extLst>
          </p:cNvPr>
          <p:cNvSpPr txBox="1"/>
          <p:nvPr/>
        </p:nvSpPr>
        <p:spPr>
          <a:xfrm>
            <a:off x="935435" y="10842171"/>
            <a:ext cx="127744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Figure: Structural Variants</a:t>
            </a:r>
          </a:p>
          <a:p>
            <a:r>
              <a:rPr lang="en-GB" dirty="0"/>
              <a:t>A. Toy example of two types of structural variants (SVs) distinguished by the multiple alignment of genomes. Top: representation of these types in alignment. Bottom: representation of the alignment fragment in the genome graph. While a single event corresponds to one bubble in the graph, a multiple event is described by multiple bubbles.</a:t>
            </a:r>
          </a:p>
          <a:p>
            <a:r>
              <a:rPr lang="en-GB" dirty="0"/>
              <a:t>B. Distribution of the absolute number of SVs of two types, based on their length. The prevalence of short-length single-event SVs is explained by the low probability of multiple events at this scale.</a:t>
            </a:r>
          </a:p>
          <a:p>
            <a:r>
              <a:rPr lang="en-GB" dirty="0"/>
              <a:t>C. Density distribution of bubbles along the first chromosome. A higher density is observed in pericentromeric regions and in the region of the previous centromere (to the right side of the centromere).</a:t>
            </a:r>
          </a:p>
          <a:p>
            <a:r>
              <a:rPr lang="en-GB" dirty="0"/>
              <a:t>D. Distribution of pi diversity based on SNPs called from the multiple alignment. The shape of the distribution matches the density distribution of bubbles.</a:t>
            </a:r>
          </a:p>
          <a:p>
            <a:r>
              <a:rPr lang="en-GB" dirty="0"/>
              <a:t>E. Correspondence between pan-genome coordinates and the reference genome coordinates. A nonlinear spatial dependency is observed. Pericentromeric regions show a higher "dilution" of the spatial coordinate, indicating an increased number of structural variants in this zone.</a:t>
            </a:r>
          </a:p>
          <a:p>
            <a:r>
              <a:rPr lang="en-GB" dirty="0"/>
              <a:t>F. The observed stretching of the spatial coordinate is supported by the distribution of multiple-event SVs, which are concentrated in the pericentromeric regions and are typically longer than single-event SVs.</a:t>
            </a:r>
          </a:p>
          <a:p>
            <a:r>
              <a:rPr lang="en-GB" dirty="0"/>
              <a:t>G. Distribution of the absolute number of </a:t>
            </a:r>
            <a:r>
              <a:rPr lang="en-GB" dirty="0" err="1"/>
              <a:t>seSVs</a:t>
            </a:r>
            <a:r>
              <a:rPr lang="en-GB" dirty="0"/>
              <a:t> of different lengths according to their frequency of presence. Short </a:t>
            </a:r>
            <a:r>
              <a:rPr lang="en-GB" dirty="0" err="1"/>
              <a:t>seSVs</a:t>
            </a:r>
            <a:r>
              <a:rPr lang="en-GB" dirty="0"/>
              <a:t> were </a:t>
            </a:r>
            <a:r>
              <a:rPr lang="en-GB" dirty="0" err="1"/>
              <a:t>subplotted</a:t>
            </a:r>
            <a:r>
              <a:rPr lang="en-GB" dirty="0"/>
              <a:t> separately due to their extreme abundance. Short SVs tend to be deletions, while long SVs tend to be insertions.</a:t>
            </a:r>
          </a:p>
          <a:p>
            <a:r>
              <a:rPr lang="en-GB" dirty="0"/>
              <a:t>H. U-shaped cumulative distribution of the absolute number of </a:t>
            </a:r>
            <a:r>
              <a:rPr lang="en-GB" dirty="0" err="1"/>
              <a:t>seSVs</a:t>
            </a:r>
            <a:r>
              <a:rPr lang="en-GB" dirty="0"/>
              <a:t> with a length &gt; 15bp, based on their frequency of presence.</a:t>
            </a:r>
          </a:p>
          <a:p>
            <a:r>
              <a:rPr lang="en-GB" dirty="0"/>
              <a:t>I. Normalized distribution of the number of </a:t>
            </a:r>
            <a:r>
              <a:rPr lang="en-GB" dirty="0" err="1"/>
              <a:t>seSVs</a:t>
            </a:r>
            <a:r>
              <a:rPr lang="en-GB" dirty="0"/>
              <a:t> with a length &gt; 15bp according to their frequency of presence. Bars show a smooth trend.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11410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llage of graphs and diagrams&#10;&#10;Description automatically generated">
            <a:extLst>
              <a:ext uri="{FF2B5EF4-FFF2-40B4-BE49-F238E27FC236}">
                <a16:creationId xmlns:a16="http://schemas.microsoft.com/office/drawing/2014/main" id="{9E2D9E9E-6C60-220F-1EBB-A75FFEBD2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35" y="1685242"/>
            <a:ext cx="7772400" cy="53862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9202F1-9685-F787-11A7-A54BD75DDD3C}"/>
              </a:ext>
            </a:extLst>
          </p:cNvPr>
          <p:cNvSpPr txBox="1"/>
          <p:nvPr/>
        </p:nvSpPr>
        <p:spPr>
          <a:xfrm>
            <a:off x="552298" y="2501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8369D-9083-7AF0-334D-ABF88AE2C4C2}"/>
              </a:ext>
            </a:extLst>
          </p:cNvPr>
          <p:cNvSpPr txBox="1"/>
          <p:nvPr/>
        </p:nvSpPr>
        <p:spPr>
          <a:xfrm>
            <a:off x="250612" y="46028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4.5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306D2-E204-9A82-DDC8-84AEB527F691}"/>
              </a:ext>
            </a:extLst>
          </p:cNvPr>
          <p:cNvSpPr txBox="1"/>
          <p:nvPr/>
        </p:nvSpPr>
        <p:spPr>
          <a:xfrm>
            <a:off x="314092" y="65199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1.2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B9B63D-D8E1-60A9-3CA6-7A45EAA41D61}"/>
              </a:ext>
            </a:extLst>
          </p:cNvPr>
          <p:cNvGrpSpPr/>
          <p:nvPr/>
        </p:nvGrpSpPr>
        <p:grpSpPr>
          <a:xfrm>
            <a:off x="993616" y="6519978"/>
            <a:ext cx="271440" cy="415572"/>
            <a:chOff x="3743537" y="15411034"/>
            <a:chExt cx="271440" cy="21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EF2BF8E-43D7-77EA-8F6D-19470646BC94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EF2BF8E-43D7-77EA-8F6D-19470646BC9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25537" y="15332284"/>
                  <a:ext cx="287640" cy="1685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7553115-DF0A-BA0B-EB58-CECF1B266E29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7553115-DF0A-BA0B-EB58-CECF1B266E2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84577" y="15325577"/>
                  <a:ext cx="248400" cy="235243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99CB2-15BC-1E0B-3472-310FB5412E1C}"/>
              </a:ext>
            </a:extLst>
          </p:cNvPr>
          <p:cNvGrpSpPr/>
          <p:nvPr/>
        </p:nvGrpSpPr>
        <p:grpSpPr>
          <a:xfrm>
            <a:off x="9117534" y="4232016"/>
            <a:ext cx="271440" cy="2970554"/>
            <a:chOff x="3743537" y="15411034"/>
            <a:chExt cx="271440" cy="21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371047-C327-E875-4940-EFD57ED526D7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371047-C327-E875-4940-EFD57ED526D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25537" y="15398171"/>
                  <a:ext cx="287640" cy="385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9796F4-13C8-022F-8F26-64D482EB1A29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9796F4-13C8-022F-8F26-64D482EB1A2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84577" y="15406495"/>
                  <a:ext cx="248400" cy="219221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BF8E19D-4B10-D81E-33BA-41262A1DF111}"/>
              </a:ext>
            </a:extLst>
          </p:cNvPr>
          <p:cNvSpPr txBox="1"/>
          <p:nvPr/>
        </p:nvSpPr>
        <p:spPr>
          <a:xfrm>
            <a:off x="9427580" y="46028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5.7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9F89A6-721E-60B0-A694-AC5AAB624FC2}"/>
              </a:ext>
            </a:extLst>
          </p:cNvPr>
          <p:cNvGrpSpPr/>
          <p:nvPr/>
        </p:nvGrpSpPr>
        <p:grpSpPr>
          <a:xfrm>
            <a:off x="10564236" y="4041569"/>
            <a:ext cx="271440" cy="1482910"/>
            <a:chOff x="3743537" y="15411034"/>
            <a:chExt cx="271440" cy="21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E0E906-84AF-668A-A162-ADCF86BF1C97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E0E906-84AF-668A-A162-ADCF86BF1C9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25537" y="15384784"/>
                  <a:ext cx="287640" cy="64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CA3031-EA0A-C030-27E2-EC0424C88DFE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CA3031-EA0A-C030-27E2-EC0424C88D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84577" y="15393277"/>
                  <a:ext cx="248400" cy="221838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C2BD02-74C9-E27D-8319-C240DA321C05}"/>
              </a:ext>
            </a:extLst>
          </p:cNvPr>
          <p:cNvGrpSpPr/>
          <p:nvPr/>
        </p:nvGrpSpPr>
        <p:grpSpPr>
          <a:xfrm>
            <a:off x="10605048" y="5629822"/>
            <a:ext cx="271440" cy="1482910"/>
            <a:chOff x="3743537" y="15411034"/>
            <a:chExt cx="271440" cy="21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69E7B0E-0403-27EB-47E9-44E5D0A6B410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69E7B0E-0403-27EB-47E9-44E5D0A6B41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25537" y="15384784"/>
                  <a:ext cx="287640" cy="64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592BD51-468D-0D27-2F2A-EBD330C464AD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592BD51-468D-0D27-2F2A-EBD330C464A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84577" y="15393277"/>
                  <a:ext cx="248400" cy="221838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0B378A3-4D00-62CD-22F8-126D04E70BD5}"/>
              </a:ext>
            </a:extLst>
          </p:cNvPr>
          <p:cNvSpPr txBox="1"/>
          <p:nvPr/>
        </p:nvSpPr>
        <p:spPr>
          <a:xfrm>
            <a:off x="10975255" y="460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75D2-9CE2-27F9-19D5-DAAC58AD322F}"/>
              </a:ext>
            </a:extLst>
          </p:cNvPr>
          <p:cNvSpPr txBox="1"/>
          <p:nvPr/>
        </p:nvSpPr>
        <p:spPr>
          <a:xfrm>
            <a:off x="10889369" y="615064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2.7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C3AF1B-1D8B-C6C7-DC7C-7FC24DC349F0}"/>
              </a:ext>
            </a:extLst>
          </p:cNvPr>
          <p:cNvGrpSpPr/>
          <p:nvPr/>
        </p:nvGrpSpPr>
        <p:grpSpPr>
          <a:xfrm>
            <a:off x="9100434" y="1815048"/>
            <a:ext cx="322200" cy="2192099"/>
            <a:chOff x="3742097" y="12952594"/>
            <a:chExt cx="322200" cy="234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3287DA-CA1C-45CE-4912-D52639E5B614}"/>
                    </a:ext>
                  </a:extLst>
                </p14:cNvPr>
                <p14:cNvContentPartPr/>
                <p14:nvPr/>
              </p14:nvContentPartPr>
              <p14:xfrm>
                <a:off x="3742097" y="12952594"/>
                <a:ext cx="20412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3287DA-CA1C-45CE-4912-D52639E5B61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24457" y="12934954"/>
                  <a:ext cx="239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72E7F34-563B-511A-8196-1E7E53907D91}"/>
                    </a:ext>
                  </a:extLst>
                </p14:cNvPr>
                <p14:cNvContentPartPr/>
                <p14:nvPr/>
              </p14:nvContentPartPr>
              <p14:xfrm>
                <a:off x="3767657" y="12952594"/>
                <a:ext cx="296640" cy="2348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72E7F34-563B-511A-8196-1E7E53907D9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49657" y="12933697"/>
                  <a:ext cx="332280" cy="23864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64762A9-47D7-8FEE-2108-3A546C0CF5AD}"/>
              </a:ext>
            </a:extLst>
          </p:cNvPr>
          <p:cNvSpPr txBox="1"/>
          <p:nvPr/>
        </p:nvSpPr>
        <p:spPr>
          <a:xfrm>
            <a:off x="9271791" y="2604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0BCEDBA-294F-B294-E0C8-F89D30BFAF55}"/>
                  </a:ext>
                </a:extLst>
              </p14:cNvPr>
              <p14:cNvContentPartPr/>
              <p14:nvPr/>
            </p14:nvContentPartPr>
            <p14:xfrm>
              <a:off x="1315830" y="7215336"/>
              <a:ext cx="3975840" cy="301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0BCEDBA-294F-B294-E0C8-F89D30BFAF5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98190" y="7197696"/>
                <a:ext cx="4011480" cy="33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383DCCD-695E-DF61-9B04-35D75A90951F}"/>
              </a:ext>
            </a:extLst>
          </p:cNvPr>
          <p:cNvGrpSpPr/>
          <p:nvPr/>
        </p:nvGrpSpPr>
        <p:grpSpPr>
          <a:xfrm>
            <a:off x="2256870" y="7540416"/>
            <a:ext cx="257760" cy="416160"/>
            <a:chOff x="4987351" y="18796762"/>
            <a:chExt cx="25776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6A1A8C5-226C-9D7C-6E0B-1C7260C935C5}"/>
                    </a:ext>
                  </a:extLst>
                </p14:cNvPr>
                <p14:cNvContentPartPr/>
                <p14:nvPr/>
              </p14:nvContentPartPr>
              <p14:xfrm>
                <a:off x="4989151" y="18796762"/>
                <a:ext cx="161640" cy="416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6A1A8C5-226C-9D7C-6E0B-1C7260C935C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71151" y="18778762"/>
                  <a:ext cx="1972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EF21F06-7CD2-03E4-7F94-E0C7ABA1B5E9}"/>
                    </a:ext>
                  </a:extLst>
                </p14:cNvPr>
                <p14:cNvContentPartPr/>
                <p14:nvPr/>
              </p14:nvContentPartPr>
              <p14:xfrm>
                <a:off x="4987351" y="19053082"/>
                <a:ext cx="2577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EF21F06-7CD2-03E4-7F94-E0C7ABA1B5E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69351" y="19035082"/>
                  <a:ext cx="2934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A8B871-D1D9-16C6-3C51-FA3889B8CF49}"/>
              </a:ext>
            </a:extLst>
          </p:cNvPr>
          <p:cNvGrpSpPr/>
          <p:nvPr/>
        </p:nvGrpSpPr>
        <p:grpSpPr>
          <a:xfrm>
            <a:off x="5377651" y="7270776"/>
            <a:ext cx="3720600" cy="675720"/>
            <a:chOff x="8108132" y="18527122"/>
            <a:chExt cx="3720600" cy="67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EE0EF8C-8502-34BD-60FD-BB3194C3BF11}"/>
                    </a:ext>
                  </a:extLst>
                </p14:cNvPr>
                <p14:cNvContentPartPr/>
                <p14:nvPr/>
              </p14:nvContentPartPr>
              <p14:xfrm>
                <a:off x="8108132" y="18527122"/>
                <a:ext cx="6480" cy="223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EE0EF8C-8502-34BD-60FD-BB3194C3BF1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090132" y="18509122"/>
                  <a:ext cx="421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B73EB3A-3FB4-1BCB-D3BF-4819ACBCBCE9}"/>
                    </a:ext>
                  </a:extLst>
                </p14:cNvPr>
                <p14:cNvContentPartPr/>
                <p14:nvPr/>
              </p14:nvContentPartPr>
              <p14:xfrm>
                <a:off x="8132252" y="18644482"/>
                <a:ext cx="3696480" cy="105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B73EB3A-3FB4-1BCB-D3BF-4819ACBCBCE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14252" y="18626482"/>
                  <a:ext cx="3732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EB0DA2C-F2F6-B524-14A9-6BB6DE5C6D6E}"/>
                    </a:ext>
                  </a:extLst>
                </p14:cNvPr>
                <p14:cNvContentPartPr/>
                <p14:nvPr/>
              </p14:nvContentPartPr>
              <p14:xfrm>
                <a:off x="9833252" y="18859402"/>
                <a:ext cx="284400" cy="343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EB0DA2C-F2F6-B524-14A9-6BB6DE5C6D6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815252" y="18841402"/>
                  <a:ext cx="3200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BA4CA9-F952-E1DD-0C8F-85DCC0854817}"/>
                    </a:ext>
                  </a:extLst>
                </p14:cNvPr>
                <p14:cNvContentPartPr/>
                <p14:nvPr/>
              </p14:nvContentPartPr>
              <p14:xfrm>
                <a:off x="9989132" y="19106002"/>
                <a:ext cx="22932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BA4CA9-F952-E1DD-0C8F-85DCC085481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71132" y="19088002"/>
                  <a:ext cx="26496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D9B0D43-4E0B-6E6E-C569-2DE59AEFA94F}"/>
                  </a:ext>
                </a:extLst>
              </p14:cNvPr>
              <p14:cNvContentPartPr/>
              <p14:nvPr/>
            </p14:nvContentPartPr>
            <p14:xfrm>
              <a:off x="1408651" y="1408936"/>
              <a:ext cx="2132640" cy="20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D9B0D43-4E0B-6E6E-C569-2DE59AEFA94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390651" y="1391296"/>
                <a:ext cx="21682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9B3ACAE-0D45-2BF1-E5D6-9BB3048A7353}"/>
                  </a:ext>
                </a:extLst>
              </p14:cNvPr>
              <p14:cNvContentPartPr/>
              <p14:nvPr/>
            </p14:nvContentPartPr>
            <p14:xfrm>
              <a:off x="2147011" y="989536"/>
              <a:ext cx="135720" cy="286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9B3ACAE-0D45-2BF1-E5D6-9BB3048A735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129011" y="971896"/>
                <a:ext cx="171360" cy="32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D20AB09-BB12-C4B8-FF39-5A5A1F638E4F}"/>
              </a:ext>
            </a:extLst>
          </p:cNvPr>
          <p:cNvGrpSpPr/>
          <p:nvPr/>
        </p:nvGrpSpPr>
        <p:grpSpPr>
          <a:xfrm>
            <a:off x="3773851" y="1017256"/>
            <a:ext cx="5226480" cy="518760"/>
            <a:chOff x="6504332" y="12273602"/>
            <a:chExt cx="5226480" cy="51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2E3FF9-13C1-ADC8-36E5-5043BB1BD4AE}"/>
                    </a:ext>
                  </a:extLst>
                </p14:cNvPr>
                <p14:cNvContentPartPr/>
                <p14:nvPr/>
              </p14:nvContentPartPr>
              <p14:xfrm>
                <a:off x="6504332" y="12674642"/>
                <a:ext cx="2248560" cy="20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2E3FF9-13C1-ADC8-36E5-5043BB1BD4A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86692" y="12656642"/>
                  <a:ext cx="2284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CD42684-E233-8024-B055-843482B35147}"/>
                    </a:ext>
                  </a:extLst>
                </p14:cNvPr>
                <p14:cNvContentPartPr/>
                <p14:nvPr/>
              </p14:nvContentPartPr>
              <p14:xfrm>
                <a:off x="7534652" y="12273602"/>
                <a:ext cx="191880" cy="293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CD42684-E233-8024-B055-843482B3514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17012" y="12255962"/>
                  <a:ext cx="2275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8C95B23-5627-13DF-A5C0-E187100C1D3C}"/>
                    </a:ext>
                  </a:extLst>
                </p14:cNvPr>
                <p14:cNvContentPartPr/>
                <p14:nvPr/>
              </p14:nvContentPartPr>
              <p14:xfrm>
                <a:off x="8911652" y="12554402"/>
                <a:ext cx="2819160" cy="190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8C95B23-5627-13DF-A5C0-E187100C1D3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93652" y="12536402"/>
                  <a:ext cx="28548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83DCD36-B5A5-E504-3508-F90C9FBD32D4}"/>
                    </a:ext>
                  </a:extLst>
                </p14:cNvPr>
                <p14:cNvContentPartPr/>
                <p14:nvPr/>
              </p14:nvContentPartPr>
              <p14:xfrm>
                <a:off x="8910572" y="12643682"/>
                <a:ext cx="7200" cy="148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83DCD36-B5A5-E504-3508-F90C9FBD32D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892572" y="12626042"/>
                  <a:ext cx="4284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88A52A-6E50-769E-7EFB-38571232B0AD}"/>
              </a:ext>
            </a:extLst>
          </p:cNvPr>
          <p:cNvGrpSpPr/>
          <p:nvPr/>
        </p:nvGrpSpPr>
        <p:grpSpPr>
          <a:xfrm>
            <a:off x="6977131" y="996736"/>
            <a:ext cx="182160" cy="231840"/>
            <a:chOff x="9707612" y="12253082"/>
            <a:chExt cx="18216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D7F7899-8B48-4E33-B16F-AE714A21C7C3}"/>
                    </a:ext>
                  </a:extLst>
                </p14:cNvPr>
                <p14:cNvContentPartPr/>
                <p14:nvPr/>
              </p14:nvContentPartPr>
              <p14:xfrm>
                <a:off x="9707612" y="12298082"/>
                <a:ext cx="182160" cy="186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D7F7899-8B48-4E33-B16F-AE714A21C7C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89612" y="12280442"/>
                  <a:ext cx="2178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282DC51-DCC1-F9D8-75B6-1790FB613A8E}"/>
                    </a:ext>
                  </a:extLst>
                </p14:cNvPr>
                <p14:cNvContentPartPr/>
                <p14:nvPr/>
              </p14:nvContentPartPr>
              <p14:xfrm>
                <a:off x="9721292" y="12253082"/>
                <a:ext cx="163440" cy="2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282DC51-DCC1-F9D8-75B6-1790FB613A8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703292" y="12235442"/>
                  <a:ext cx="19908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065333A-E77D-A629-D9B5-7FA7C0FF654F}"/>
              </a:ext>
            </a:extLst>
          </p:cNvPr>
          <p:cNvGrpSpPr/>
          <p:nvPr/>
        </p:nvGrpSpPr>
        <p:grpSpPr>
          <a:xfrm>
            <a:off x="3540931" y="1358536"/>
            <a:ext cx="216360" cy="178560"/>
            <a:chOff x="6271412" y="12614882"/>
            <a:chExt cx="21636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648EE44-BA74-BA5D-15F4-46C67B1C5C9F}"/>
                    </a:ext>
                  </a:extLst>
                </p14:cNvPr>
                <p14:cNvContentPartPr/>
                <p14:nvPr/>
              </p14:nvContentPartPr>
              <p14:xfrm>
                <a:off x="6484892" y="12614882"/>
                <a:ext cx="2880" cy="178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648EE44-BA74-BA5D-15F4-46C67B1C5C9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67252" y="12597242"/>
                  <a:ext cx="38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EE62D09-B0D2-5105-97C9-70767F0E5ED4}"/>
                    </a:ext>
                  </a:extLst>
                </p14:cNvPr>
                <p14:cNvContentPartPr/>
                <p14:nvPr/>
              </p14:nvContentPartPr>
              <p14:xfrm>
                <a:off x="6271412" y="12616682"/>
                <a:ext cx="360" cy="95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EE62D09-B0D2-5105-97C9-70767F0E5ED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53772" y="12598682"/>
                  <a:ext cx="3600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0524480-C33F-CF77-D0E7-B194829C697F}"/>
              </a:ext>
            </a:extLst>
          </p:cNvPr>
          <p:cNvGrpSpPr/>
          <p:nvPr/>
        </p:nvGrpSpPr>
        <p:grpSpPr>
          <a:xfrm>
            <a:off x="1011616" y="1339456"/>
            <a:ext cx="397035" cy="4989992"/>
            <a:chOff x="3742097" y="12595802"/>
            <a:chExt cx="397035" cy="498999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76D521-90BA-0393-F34F-CA193ED76AD8}"/>
                    </a:ext>
                  </a:extLst>
                </p14:cNvPr>
                <p14:cNvContentPartPr/>
                <p14:nvPr/>
              </p14:nvContentPartPr>
              <p14:xfrm>
                <a:off x="3742097" y="12952594"/>
                <a:ext cx="20412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76D521-90BA-0393-F34F-CA193ED76AD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24457" y="12934954"/>
                  <a:ext cx="239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FE01C77-4444-B977-FD8C-FA75FCF880C1}"/>
                    </a:ext>
                  </a:extLst>
                </p14:cNvPr>
                <p14:cNvContentPartPr/>
                <p14:nvPr/>
              </p14:nvContentPartPr>
              <p14:xfrm>
                <a:off x="3767657" y="12952594"/>
                <a:ext cx="296640" cy="2348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FE01C77-4444-B977-FD8C-FA75FCF880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49657" y="12934954"/>
                  <a:ext cx="332280" cy="23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873C4E2-C62E-2AA8-758B-D3FD4202EE51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873C4E2-C62E-2AA8-758B-D3FD4202EE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25537" y="15393394"/>
                  <a:ext cx="2876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5B547A1-5BF7-FCCA-0AA0-4AFA372BABFE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5B547A1-5BF7-FCCA-0AA0-4AFA372BAB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84577" y="15401674"/>
                  <a:ext cx="248400" cy="22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01E00D1-7182-BEAC-1E1D-A7E1925AF7DA}"/>
                    </a:ext>
                  </a:extLst>
                </p14:cNvPr>
                <p14:cNvContentPartPr/>
                <p14:nvPr/>
              </p14:nvContentPartPr>
              <p14:xfrm>
                <a:off x="4138772" y="12595802"/>
                <a:ext cx="360" cy="157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01E00D1-7182-BEAC-1E1D-A7E1925AF7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21132" y="12578162"/>
                  <a:ext cx="3600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3D02C4F-6D2E-F0CF-89C1-D246C9694C4D}"/>
                  </a:ext>
                </a:extLst>
              </p14:cNvPr>
              <p14:cNvContentPartPr/>
              <p14:nvPr/>
            </p14:nvContentPartPr>
            <p14:xfrm>
              <a:off x="5479090" y="8368858"/>
              <a:ext cx="1759320" cy="234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3D02C4F-6D2E-F0CF-89C1-D246C9694C4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461450" y="8351218"/>
                <a:ext cx="17949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0E45CDE-2FC4-8737-D9AD-D41EBDAAF8EA}"/>
                  </a:ext>
                </a:extLst>
              </p14:cNvPr>
              <p14:cNvContentPartPr/>
              <p14:nvPr/>
            </p14:nvContentPartPr>
            <p14:xfrm>
              <a:off x="7297090" y="8354818"/>
              <a:ext cx="1620360" cy="2170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0E45CDE-2FC4-8737-D9AD-D41EBDAAF8E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279450" y="8336818"/>
                <a:ext cx="1656000" cy="25272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646520EF-B232-60EB-DDE6-E91B066481E7}"/>
              </a:ext>
            </a:extLst>
          </p:cNvPr>
          <p:cNvSpPr txBox="1"/>
          <p:nvPr/>
        </p:nvSpPr>
        <p:spPr>
          <a:xfrm>
            <a:off x="6120544" y="86558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3.5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A2D1FA-1B7B-541B-C03B-C154CC5690C3}"/>
              </a:ext>
            </a:extLst>
          </p:cNvPr>
          <p:cNvSpPr txBox="1"/>
          <p:nvPr/>
        </p:nvSpPr>
        <p:spPr>
          <a:xfrm>
            <a:off x="7809965" y="86558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3.5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11EAF2D-8BEF-1C76-606C-DE082D61B8EC}"/>
                  </a:ext>
                </a:extLst>
              </p14:cNvPr>
              <p14:cNvContentPartPr/>
              <p14:nvPr/>
            </p14:nvContentPartPr>
            <p14:xfrm>
              <a:off x="7264330" y="4265643"/>
              <a:ext cx="9000" cy="830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11EAF2D-8BEF-1C76-606C-DE082D61B8E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246690" y="4248003"/>
                <a:ext cx="44640" cy="86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90A57061-1296-6527-ED6B-7D937FD99D43}"/>
              </a:ext>
            </a:extLst>
          </p:cNvPr>
          <p:cNvGrpSpPr/>
          <p:nvPr/>
        </p:nvGrpSpPr>
        <p:grpSpPr>
          <a:xfrm>
            <a:off x="6590770" y="4556883"/>
            <a:ext cx="421560" cy="275040"/>
            <a:chOff x="9321251" y="15813229"/>
            <a:chExt cx="42156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07595A-5FFE-FBCF-893C-78AFA846D098}"/>
                    </a:ext>
                  </a:extLst>
                </p14:cNvPr>
                <p14:cNvContentPartPr/>
                <p14:nvPr/>
              </p14:nvContentPartPr>
              <p14:xfrm>
                <a:off x="9321251" y="15862189"/>
                <a:ext cx="49320" cy="226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07595A-5FFE-FBCF-893C-78AFA846D0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3251" y="15844189"/>
                  <a:ext cx="849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B28836E-9175-8352-41C1-D6A3715741D5}"/>
                    </a:ext>
                  </a:extLst>
                </p14:cNvPr>
                <p14:cNvContentPartPr/>
                <p14:nvPr/>
              </p14:nvContentPartPr>
              <p14:xfrm>
                <a:off x="9540131" y="16041469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B28836E-9175-8352-41C1-D6A3715741D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22491" y="1602346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38409B0-63E9-0F7B-F140-AF0D2A35BBDB}"/>
                    </a:ext>
                  </a:extLst>
                </p14:cNvPr>
                <p14:cNvContentPartPr/>
                <p14:nvPr/>
              </p14:nvContentPartPr>
              <p14:xfrm>
                <a:off x="9496571" y="15813229"/>
                <a:ext cx="167760" cy="250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38409B0-63E9-0F7B-F140-AF0D2A35BB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78931" y="15795229"/>
                  <a:ext cx="2034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C6AA646-C2EB-921B-F39B-ED491F42FD30}"/>
                    </a:ext>
                  </a:extLst>
                </p14:cNvPr>
                <p14:cNvContentPartPr/>
                <p14:nvPr/>
              </p14:nvContentPartPr>
              <p14:xfrm>
                <a:off x="9558491" y="15970189"/>
                <a:ext cx="18432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C6AA646-C2EB-921B-F39B-ED491F42FD3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40491" y="15952189"/>
                  <a:ext cx="21996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0CF8D0E-E724-21E7-24BB-2D6EBA0071C3}"/>
                  </a:ext>
                </a:extLst>
              </p14:cNvPr>
              <p14:cNvContentPartPr/>
              <p14:nvPr/>
            </p14:nvContentPartPr>
            <p14:xfrm>
              <a:off x="6696610" y="4964763"/>
              <a:ext cx="348480" cy="12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0CF8D0E-E724-21E7-24BB-2D6EBA0071C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678970" y="4947123"/>
                <a:ext cx="3841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3338712-2B2E-8CAB-F276-3460147E28E1}"/>
                  </a:ext>
                </a:extLst>
              </p14:cNvPr>
              <p14:cNvContentPartPr/>
              <p14:nvPr/>
            </p14:nvContentPartPr>
            <p14:xfrm>
              <a:off x="6829810" y="5100123"/>
              <a:ext cx="203400" cy="2012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3338712-2B2E-8CAB-F276-3460147E28E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812170" y="5082123"/>
                <a:ext cx="239040" cy="23688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2A386DC7-3B78-AC3A-88D5-7E341AAB4770}"/>
              </a:ext>
            </a:extLst>
          </p:cNvPr>
          <p:cNvSpPr txBox="1"/>
          <p:nvPr/>
        </p:nvSpPr>
        <p:spPr>
          <a:xfrm>
            <a:off x="10269040" y="1815048"/>
            <a:ext cx="102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ratio: 0.7</a:t>
            </a:r>
          </a:p>
        </p:txBody>
      </p:sp>
    </p:spTree>
    <p:extLst>
      <p:ext uri="{BB962C8B-B14F-4D97-AF65-F5344CB8AC3E}">
        <p14:creationId xmlns:p14="http://schemas.microsoft.com/office/powerpoint/2010/main" val="42143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7">
            <a:extLst>
              <a:ext uri="{FF2B5EF4-FFF2-40B4-BE49-F238E27FC236}">
                <a16:creationId xmlns:a16="http://schemas.microsoft.com/office/drawing/2014/main" id="{EA1BAAEB-351D-3CB7-A063-17DFAB66F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30" y="235764"/>
            <a:ext cx="4117940" cy="310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EA66B-E293-C9CE-0D5A-ABDF46AD1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0986"/>
            <a:ext cx="5818580" cy="3636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BDCB0-477A-6631-2CC7-56A21A48A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4980" y="20985"/>
            <a:ext cx="5818580" cy="3636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1E96A0-CF22-AD8C-28FD-5C85A0D32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57599"/>
            <a:ext cx="5486400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AA6D15-C230-DA75-91D7-2BE0EA860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8745" y="3657599"/>
            <a:ext cx="548640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0D6B3D-105D-526C-B1F2-FA544946E7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35145" y="3657599"/>
            <a:ext cx="5486400" cy="3657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00A244-26B9-736E-EC10-38D798D0F1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7315199"/>
            <a:ext cx="6400800" cy="36576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D294620-5EEE-7718-3534-F03C3D3B8279}"/>
              </a:ext>
            </a:extLst>
          </p:cNvPr>
          <p:cNvGrpSpPr/>
          <p:nvPr/>
        </p:nvGrpSpPr>
        <p:grpSpPr>
          <a:xfrm>
            <a:off x="5486400" y="10972799"/>
            <a:ext cx="6400800" cy="3657600"/>
            <a:chOff x="5486400" y="10972799"/>
            <a:chExt cx="6400800" cy="36576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564B4EC-239E-65BB-C82C-9E5DA3D65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6400" y="10972799"/>
              <a:ext cx="6400800" cy="3657600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F1C4B44-15A9-BB2E-C3F9-5EA79D971113}"/>
                </a:ext>
              </a:extLst>
            </p:cNvPr>
            <p:cNvCxnSpPr/>
            <p:nvPr/>
          </p:nvCxnSpPr>
          <p:spPr>
            <a:xfrm>
              <a:off x="6414052" y="11648661"/>
              <a:ext cx="649357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A136C7E-CF88-B95B-274A-206F798B0A8A}"/>
                </a:ext>
              </a:extLst>
            </p:cNvPr>
            <p:cNvCxnSpPr/>
            <p:nvPr/>
          </p:nvCxnSpPr>
          <p:spPr>
            <a:xfrm>
              <a:off x="9150626" y="11774557"/>
              <a:ext cx="649357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74F9FF9-8BF7-E1EA-7C4D-FDACA6840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5475" y="12430538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A10247-687C-917F-F2CD-882F75BF3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8064" y="13477460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FD3D7CB-C95B-E054-B57B-9AA709DF96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0533" y="12616068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DD85C1-C000-7596-ED6D-8CEC5A279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0532" y="13530467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434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E40D4C-9DCA-9431-1395-CC8CC1852DA6}"/>
              </a:ext>
            </a:extLst>
          </p:cNvPr>
          <p:cNvGrpSpPr/>
          <p:nvPr/>
        </p:nvGrpSpPr>
        <p:grpSpPr>
          <a:xfrm>
            <a:off x="146702" y="616997"/>
            <a:ext cx="5199812" cy="4180590"/>
            <a:chOff x="146702" y="616997"/>
            <a:chExt cx="5199812" cy="418059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8EC89FD-E275-B1DF-91DF-EF711EB8505E}"/>
                </a:ext>
              </a:extLst>
            </p:cNvPr>
            <p:cNvSpPr txBox="1"/>
            <p:nvPr/>
          </p:nvSpPr>
          <p:spPr>
            <a:xfrm>
              <a:off x="740673" y="3083766"/>
              <a:ext cx="11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74A296"/>
                  </a:solidFill>
                </a:rPr>
                <a:t>simple SVs</a:t>
              </a:r>
              <a:endParaRPr lang="en-AT" dirty="0">
                <a:solidFill>
                  <a:srgbClr val="74A296"/>
                </a:solidFill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F19C29B-AA4D-6BE3-E40C-D71F2B415CC9}"/>
                </a:ext>
              </a:extLst>
            </p:cNvPr>
            <p:cNvGrpSpPr/>
            <p:nvPr/>
          </p:nvGrpSpPr>
          <p:grpSpPr>
            <a:xfrm>
              <a:off x="146702" y="857227"/>
              <a:ext cx="5033136" cy="2061386"/>
              <a:chOff x="581810" y="2089212"/>
              <a:chExt cx="5033136" cy="2061386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4B0F32F-E06F-7999-D9DD-32EE5752F8E9}"/>
                  </a:ext>
                </a:extLst>
              </p:cNvPr>
              <p:cNvGrpSpPr/>
              <p:nvPr/>
            </p:nvGrpSpPr>
            <p:grpSpPr>
              <a:xfrm>
                <a:off x="581810" y="2089212"/>
                <a:ext cx="301686" cy="2041891"/>
                <a:chOff x="4607867" y="1342452"/>
                <a:chExt cx="301686" cy="2041891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2B40594-63FA-8EF9-BA64-4E8C9A5D5246}"/>
                    </a:ext>
                  </a:extLst>
                </p:cNvPr>
                <p:cNvSpPr txBox="1"/>
                <p:nvPr/>
              </p:nvSpPr>
              <p:spPr>
                <a:xfrm>
                  <a:off x="4607867" y="134245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0A1F8D-2621-111A-D005-789690772D5E}"/>
                    </a:ext>
                  </a:extLst>
                </p:cNvPr>
                <p:cNvSpPr txBox="1"/>
                <p:nvPr/>
              </p:nvSpPr>
              <p:spPr>
                <a:xfrm>
                  <a:off x="4607867" y="176479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E3A27C2-10D2-CBD5-7B79-481F2B61060B}"/>
                    </a:ext>
                  </a:extLst>
                </p:cNvPr>
                <p:cNvSpPr txBox="1"/>
                <p:nvPr/>
              </p:nvSpPr>
              <p:spPr>
                <a:xfrm>
                  <a:off x="4607867" y="22035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3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3665A69-4807-F5B9-3684-E7CE0B35904D}"/>
                    </a:ext>
                  </a:extLst>
                </p:cNvPr>
                <p:cNvSpPr txBox="1"/>
                <p:nvPr/>
              </p:nvSpPr>
              <p:spPr>
                <a:xfrm>
                  <a:off x="4607867" y="261936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4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7B64A4F-5906-9343-6EB7-1C7B060A5252}"/>
                    </a:ext>
                  </a:extLst>
                </p:cNvPr>
                <p:cNvSpPr txBox="1"/>
                <p:nvPr/>
              </p:nvSpPr>
              <p:spPr>
                <a:xfrm>
                  <a:off x="4607867" y="301501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E57C659-F1C7-1AB8-4765-4AC2F2325419}"/>
                  </a:ext>
                </a:extLst>
              </p:cNvPr>
              <p:cNvSpPr/>
              <p:nvPr/>
            </p:nvSpPr>
            <p:spPr>
              <a:xfrm>
                <a:off x="1326888" y="2880882"/>
                <a:ext cx="832756" cy="12697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8B15E1C-D7A0-EB36-4237-A2C318ABEA5A}"/>
                  </a:ext>
                </a:extLst>
              </p:cNvPr>
              <p:cNvGrpSpPr/>
              <p:nvPr/>
            </p:nvGrpSpPr>
            <p:grpSpPr>
              <a:xfrm>
                <a:off x="883496" y="2271673"/>
                <a:ext cx="4731450" cy="1688065"/>
                <a:chOff x="4924262" y="1524913"/>
                <a:chExt cx="3320144" cy="1688065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19591A5-B5C4-E00A-CAA3-48F243A52659}"/>
                    </a:ext>
                  </a:extLst>
                </p:cNvPr>
                <p:cNvCxnSpPr/>
                <p:nvPr/>
              </p:nvCxnSpPr>
              <p:spPr>
                <a:xfrm>
                  <a:off x="4924263" y="1949456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FBBF0473-04D9-A0DE-33E7-0572D7854FF5}"/>
                    </a:ext>
                  </a:extLst>
                </p:cNvPr>
                <p:cNvCxnSpPr/>
                <p:nvPr/>
              </p:nvCxnSpPr>
              <p:spPr>
                <a:xfrm>
                  <a:off x="4924263" y="1524913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D5EFFE1D-D19D-1FA1-936C-A9397B8B4002}"/>
                    </a:ext>
                  </a:extLst>
                </p:cNvPr>
                <p:cNvCxnSpPr/>
                <p:nvPr/>
              </p:nvCxnSpPr>
              <p:spPr>
                <a:xfrm>
                  <a:off x="4924263" y="2388175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000F9ED-50A0-2029-FD03-99B0D4E0E314}"/>
                    </a:ext>
                  </a:extLst>
                </p:cNvPr>
                <p:cNvCxnSpPr/>
                <p:nvPr/>
              </p:nvCxnSpPr>
              <p:spPr>
                <a:xfrm>
                  <a:off x="4924262" y="2802670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D058BAC-F37D-EF19-BFF5-ADC9694E2255}"/>
                    </a:ext>
                  </a:extLst>
                </p:cNvPr>
                <p:cNvCxnSpPr/>
                <p:nvPr/>
              </p:nvCxnSpPr>
              <p:spPr>
                <a:xfrm>
                  <a:off x="4924262" y="3212978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A76262F-1EDD-B4E0-3F2D-8E0D8532F67F}"/>
                  </a:ext>
                </a:extLst>
              </p:cNvPr>
              <p:cNvSpPr/>
              <p:nvPr/>
            </p:nvSpPr>
            <p:spPr>
              <a:xfrm>
                <a:off x="3692453" y="2948402"/>
                <a:ext cx="832756" cy="12021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63F8EFD-DFEF-2CED-DF26-9E53EA386AD8}"/>
                  </a:ext>
                </a:extLst>
              </p:cNvPr>
              <p:cNvSpPr/>
              <p:nvPr/>
            </p:nvSpPr>
            <p:spPr>
              <a:xfrm>
                <a:off x="3022075" y="3372944"/>
                <a:ext cx="2197100" cy="7776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C40FC4B-3B1B-CD82-5496-D695701ECAC0}"/>
                  </a:ext>
                </a:extLst>
              </p:cNvPr>
              <p:cNvSpPr/>
              <p:nvPr/>
            </p:nvSpPr>
            <p:spPr>
              <a:xfrm>
                <a:off x="1326887" y="3372944"/>
                <a:ext cx="827314" cy="7776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15BFB9A-CAF2-BD3B-42B2-587BE631A646}"/>
                </a:ext>
              </a:extLst>
            </p:cNvPr>
            <p:cNvGrpSpPr/>
            <p:nvPr/>
          </p:nvGrpSpPr>
          <p:grpSpPr>
            <a:xfrm>
              <a:off x="891780" y="616997"/>
              <a:ext cx="3887401" cy="2340000"/>
              <a:chOff x="1326887" y="1848982"/>
              <a:chExt cx="3887401" cy="23400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79A34BB-22F2-12C4-2A54-C2344628F2F7}"/>
                  </a:ext>
                </a:extLst>
              </p:cNvPr>
              <p:cNvSpPr/>
              <p:nvPr/>
            </p:nvSpPr>
            <p:spPr>
              <a:xfrm>
                <a:off x="3022073" y="1848982"/>
                <a:ext cx="2192215" cy="2340000"/>
              </a:xfrm>
              <a:prstGeom prst="rect">
                <a:avLst/>
              </a:prstGeom>
              <a:solidFill>
                <a:srgbClr val="F58484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D6B463A-F611-E307-3BF0-F8A4775C9DA2}"/>
                  </a:ext>
                </a:extLst>
              </p:cNvPr>
              <p:cNvSpPr/>
              <p:nvPr/>
            </p:nvSpPr>
            <p:spPr>
              <a:xfrm>
                <a:off x="1326887" y="1848982"/>
                <a:ext cx="827314" cy="2340000"/>
              </a:xfrm>
              <a:prstGeom prst="rect">
                <a:avLst/>
              </a:prstGeom>
              <a:solidFill>
                <a:srgbClr val="B5D5C5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76B9C1-04CB-16F2-8D93-8174280FBF93}"/>
                </a:ext>
              </a:extLst>
            </p:cNvPr>
            <p:cNvSpPr txBox="1"/>
            <p:nvPr/>
          </p:nvSpPr>
          <p:spPr>
            <a:xfrm>
              <a:off x="3066705" y="3083765"/>
              <a:ext cx="13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F58484"/>
                  </a:solidFill>
                </a:rPr>
                <a:t>complex SVs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C37D02-70A7-ED36-D6E2-D54308CC24C7}"/>
                </a:ext>
              </a:extLst>
            </p:cNvPr>
            <p:cNvGrpSpPr/>
            <p:nvPr/>
          </p:nvGrpSpPr>
          <p:grpSpPr>
            <a:xfrm>
              <a:off x="891781" y="616997"/>
              <a:ext cx="3892287" cy="2340000"/>
              <a:chOff x="1326888" y="1848982"/>
              <a:chExt cx="3892287" cy="234000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E02760E-753D-2294-B508-09737B0E4A4B}"/>
                  </a:ext>
                </a:extLst>
              </p:cNvPr>
              <p:cNvCxnSpPr/>
              <p:nvPr/>
            </p:nvCxnSpPr>
            <p:spPr>
              <a:xfrm>
                <a:off x="3022075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A0FB973-628F-49AE-3739-14C3832FD5EA}"/>
                  </a:ext>
                </a:extLst>
              </p:cNvPr>
              <p:cNvCxnSpPr/>
              <p:nvPr/>
            </p:nvCxnSpPr>
            <p:spPr>
              <a:xfrm>
                <a:off x="3692453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>
                    <a:alpha val="50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6D18232-9EC3-BA98-C26C-636019D1E290}"/>
                  </a:ext>
                </a:extLst>
              </p:cNvPr>
              <p:cNvCxnSpPr/>
              <p:nvPr/>
            </p:nvCxnSpPr>
            <p:spPr>
              <a:xfrm>
                <a:off x="4522487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>
                    <a:alpha val="50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E43100E-D36E-88B0-5955-38BD2E530C6D}"/>
                  </a:ext>
                </a:extLst>
              </p:cNvPr>
              <p:cNvCxnSpPr/>
              <p:nvPr/>
            </p:nvCxnSpPr>
            <p:spPr>
              <a:xfrm>
                <a:off x="5219175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B969968-1DDB-48B9-2F44-8C8CB0686512}"/>
                  </a:ext>
                </a:extLst>
              </p:cNvPr>
              <p:cNvCxnSpPr/>
              <p:nvPr/>
            </p:nvCxnSpPr>
            <p:spPr>
              <a:xfrm>
                <a:off x="1326888" y="1848982"/>
                <a:ext cx="0" cy="2340000"/>
              </a:xfrm>
              <a:prstGeom prst="line">
                <a:avLst/>
              </a:prstGeom>
              <a:ln w="19050">
                <a:solidFill>
                  <a:srgbClr val="74A29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DBBA8E2-FBF1-8F6C-A447-FAB4863B821E}"/>
                  </a:ext>
                </a:extLst>
              </p:cNvPr>
              <p:cNvCxnSpPr/>
              <p:nvPr/>
            </p:nvCxnSpPr>
            <p:spPr>
              <a:xfrm>
                <a:off x="2156922" y="1848982"/>
                <a:ext cx="0" cy="2340000"/>
              </a:xfrm>
              <a:prstGeom prst="line">
                <a:avLst/>
              </a:prstGeom>
              <a:ln w="19050">
                <a:solidFill>
                  <a:srgbClr val="74A29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44CB76-53A0-FAA2-4BF5-CBF7BF974B6B}"/>
                </a:ext>
              </a:extLst>
            </p:cNvPr>
            <p:cNvSpPr txBox="1"/>
            <p:nvPr/>
          </p:nvSpPr>
          <p:spPr>
            <a:xfrm>
              <a:off x="515292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A8DB1C-FA53-8A65-AC4D-0D822752E1F7}"/>
                </a:ext>
              </a:extLst>
            </p:cNvPr>
            <p:cNvSpPr txBox="1"/>
            <p:nvPr/>
          </p:nvSpPr>
          <p:spPr>
            <a:xfrm>
              <a:off x="1157044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7DC867-71C6-FCE8-8FEC-3A5DFAEFE72F}"/>
                </a:ext>
              </a:extLst>
            </p:cNvPr>
            <p:cNvSpPr txBox="1"/>
            <p:nvPr/>
          </p:nvSpPr>
          <p:spPr>
            <a:xfrm>
              <a:off x="1973785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E449EA-62E3-5222-10F9-57B869B47248}"/>
                </a:ext>
              </a:extLst>
            </p:cNvPr>
            <p:cNvSpPr txBox="1"/>
            <p:nvPr/>
          </p:nvSpPr>
          <p:spPr>
            <a:xfrm>
              <a:off x="2811634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97780B-4DF6-394C-CC02-0A2E8A167963}"/>
                </a:ext>
              </a:extLst>
            </p:cNvPr>
            <p:cNvSpPr txBox="1"/>
            <p:nvPr/>
          </p:nvSpPr>
          <p:spPr>
            <a:xfrm>
              <a:off x="3532632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c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E78542-0A9E-A220-6895-2CF07E1530B5}"/>
                </a:ext>
              </a:extLst>
            </p:cNvPr>
            <p:cNvSpPr txBox="1"/>
            <p:nvPr/>
          </p:nvSpPr>
          <p:spPr>
            <a:xfrm>
              <a:off x="4273740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041525-D3BE-F6B0-1976-44BEA3F0B4C6}"/>
                </a:ext>
              </a:extLst>
            </p:cNvPr>
            <p:cNvSpPr txBox="1"/>
            <p:nvPr/>
          </p:nvSpPr>
          <p:spPr>
            <a:xfrm>
              <a:off x="4895785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z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F7C3816-351D-3FEC-F0DF-D8FD59743B81}"/>
                </a:ext>
              </a:extLst>
            </p:cNvPr>
            <p:cNvGrpSpPr/>
            <p:nvPr/>
          </p:nvGrpSpPr>
          <p:grpSpPr>
            <a:xfrm>
              <a:off x="345167" y="3575788"/>
              <a:ext cx="5001347" cy="1221799"/>
              <a:chOff x="345167" y="3575788"/>
              <a:chExt cx="5001347" cy="122179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6D011A0-325E-653F-8D6F-DEBB048365CC}"/>
                  </a:ext>
                </a:extLst>
              </p:cNvPr>
              <p:cNvSpPr/>
              <p:nvPr/>
            </p:nvSpPr>
            <p:spPr>
              <a:xfrm>
                <a:off x="345167" y="4295788"/>
                <a:ext cx="501799" cy="5017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7829B97-2F1A-96F0-133E-13CB98D0D11F}"/>
                  </a:ext>
                </a:extLst>
              </p:cNvPr>
              <p:cNvSpPr/>
              <p:nvPr/>
            </p:nvSpPr>
            <p:spPr>
              <a:xfrm>
                <a:off x="1115237" y="3935788"/>
                <a:ext cx="501799" cy="501799"/>
              </a:xfrm>
              <a:prstGeom prst="ellipse">
                <a:avLst/>
              </a:prstGeom>
              <a:solidFill>
                <a:srgbClr val="B5D5C5">
                  <a:alpha val="5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F117134-6AFC-247F-5F64-6B7CA7A292C2}"/>
                  </a:ext>
                </a:extLst>
              </p:cNvPr>
              <p:cNvSpPr/>
              <p:nvPr/>
            </p:nvSpPr>
            <p:spPr>
              <a:xfrm>
                <a:off x="1904217" y="4295788"/>
                <a:ext cx="501799" cy="5017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1E8E648-94EF-BF2D-B792-7C2E556F98C6}"/>
                  </a:ext>
                </a:extLst>
              </p:cNvPr>
              <p:cNvSpPr/>
              <p:nvPr/>
            </p:nvSpPr>
            <p:spPr>
              <a:xfrm>
                <a:off x="2662589" y="3935788"/>
                <a:ext cx="501799" cy="501799"/>
              </a:xfrm>
              <a:prstGeom prst="ellipse">
                <a:avLst/>
              </a:prstGeom>
              <a:solidFill>
                <a:srgbClr val="F58484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8DA4BBD-F6D9-616C-F61A-7CC864FD37A6}"/>
                  </a:ext>
                </a:extLst>
              </p:cNvPr>
              <p:cNvSpPr/>
              <p:nvPr/>
            </p:nvSpPr>
            <p:spPr>
              <a:xfrm>
                <a:off x="3420962" y="3575788"/>
                <a:ext cx="501799" cy="501799"/>
              </a:xfrm>
              <a:prstGeom prst="ellipse">
                <a:avLst/>
              </a:prstGeom>
              <a:solidFill>
                <a:srgbClr val="F58484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1657871-2200-9E11-B0CA-4236573B8B75}"/>
                  </a:ext>
                </a:extLst>
              </p:cNvPr>
              <p:cNvSpPr/>
              <p:nvPr/>
            </p:nvSpPr>
            <p:spPr>
              <a:xfrm>
                <a:off x="4135172" y="3935788"/>
                <a:ext cx="501799" cy="501799"/>
              </a:xfrm>
              <a:prstGeom prst="ellipse">
                <a:avLst/>
              </a:prstGeom>
              <a:solidFill>
                <a:srgbClr val="F58484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1A962B1-5C69-0B0F-C6E9-65EC3F8CC37D}"/>
                  </a:ext>
                </a:extLst>
              </p:cNvPr>
              <p:cNvSpPr/>
              <p:nvPr/>
            </p:nvSpPr>
            <p:spPr>
              <a:xfrm>
                <a:off x="4844715" y="4295788"/>
                <a:ext cx="501799" cy="5017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CE026A8-369D-B293-3785-057CC57A2F62}"/>
                  </a:ext>
                </a:extLst>
              </p:cNvPr>
              <p:cNvCxnSpPr>
                <a:stCxn id="16" idx="7"/>
                <a:endCxn id="17" idx="2"/>
              </p:cNvCxnSpPr>
              <p:nvPr/>
            </p:nvCxnSpPr>
            <p:spPr>
              <a:xfrm flipV="1">
                <a:off x="773478" y="4186688"/>
                <a:ext cx="341758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9B8EE13-D73C-8984-500B-D0A41703AFBC}"/>
                  </a:ext>
                </a:extLst>
              </p:cNvPr>
              <p:cNvCxnSpPr>
                <a:stCxn id="17" idx="6"/>
                <a:endCxn id="18" idx="1"/>
              </p:cNvCxnSpPr>
              <p:nvPr/>
            </p:nvCxnSpPr>
            <p:spPr>
              <a:xfrm>
                <a:off x="1617035" y="4186688"/>
                <a:ext cx="360668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98BC665-AEF4-061F-1FD5-38F79ACE334A}"/>
                  </a:ext>
                </a:extLst>
              </p:cNvPr>
              <p:cNvCxnSpPr>
                <a:stCxn id="16" idx="6"/>
                <a:endCxn id="18" idx="2"/>
              </p:cNvCxnSpPr>
              <p:nvPr/>
            </p:nvCxnSpPr>
            <p:spPr>
              <a:xfrm>
                <a:off x="846966" y="4546687"/>
                <a:ext cx="105725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6934334-D652-D8ED-E768-6A0CF2EBEB07}"/>
                  </a:ext>
                </a:extLst>
              </p:cNvPr>
              <p:cNvCxnSpPr>
                <a:stCxn id="18" idx="6"/>
                <a:endCxn id="22" idx="2"/>
              </p:cNvCxnSpPr>
              <p:nvPr/>
            </p:nvCxnSpPr>
            <p:spPr>
              <a:xfrm>
                <a:off x="2406016" y="4546687"/>
                <a:ext cx="24386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4781D88-348C-D822-43C7-7F0DAEE442A8}"/>
                  </a:ext>
                </a:extLst>
              </p:cNvPr>
              <p:cNvCxnSpPr>
                <a:cxnSpLocks/>
                <a:stCxn id="18" idx="7"/>
                <a:endCxn id="19" idx="2"/>
              </p:cNvCxnSpPr>
              <p:nvPr/>
            </p:nvCxnSpPr>
            <p:spPr>
              <a:xfrm flipV="1">
                <a:off x="2332528" y="4186688"/>
                <a:ext cx="330060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4B20137-C47F-A6AB-C39E-EEC331065BB0}"/>
                  </a:ext>
                </a:extLst>
              </p:cNvPr>
              <p:cNvCxnSpPr>
                <a:stCxn id="19" idx="7"/>
                <a:endCxn id="20" idx="2"/>
              </p:cNvCxnSpPr>
              <p:nvPr/>
            </p:nvCxnSpPr>
            <p:spPr>
              <a:xfrm flipV="1">
                <a:off x="3090901" y="3826688"/>
                <a:ext cx="330061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1809FC8-7141-9EE8-B3FC-5F5B6991D593}"/>
                  </a:ext>
                </a:extLst>
              </p:cNvPr>
              <p:cNvCxnSpPr>
                <a:cxnSpLocks/>
                <a:stCxn id="20" idx="6"/>
                <a:endCxn id="21" idx="1"/>
              </p:cNvCxnSpPr>
              <p:nvPr/>
            </p:nvCxnSpPr>
            <p:spPr>
              <a:xfrm>
                <a:off x="3922760" y="3826688"/>
                <a:ext cx="285898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47BAEC4-C28D-C2EC-B179-AFE5CBD16BC6}"/>
                  </a:ext>
                </a:extLst>
              </p:cNvPr>
              <p:cNvCxnSpPr>
                <a:stCxn id="19" idx="6"/>
                <a:endCxn id="21" idx="2"/>
              </p:cNvCxnSpPr>
              <p:nvPr/>
            </p:nvCxnSpPr>
            <p:spPr>
              <a:xfrm>
                <a:off x="3164387" y="4186687"/>
                <a:ext cx="9707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0850C72-930E-9917-AF9D-094DEFD7CDFD}"/>
                  </a:ext>
                </a:extLst>
              </p:cNvPr>
              <p:cNvCxnSpPr>
                <a:cxnSpLocks/>
                <a:stCxn id="21" idx="6"/>
                <a:endCxn id="22" idx="1"/>
              </p:cNvCxnSpPr>
              <p:nvPr/>
            </p:nvCxnSpPr>
            <p:spPr>
              <a:xfrm>
                <a:off x="4636971" y="4186688"/>
                <a:ext cx="281231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3B49DC91-FA82-58B1-E0D7-1EBEF4CB5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18" y="6943232"/>
            <a:ext cx="7772400" cy="490141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0008628-B3F7-6BB8-5B8A-5AFEAB02C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423" y="6943232"/>
            <a:ext cx="7772400" cy="481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2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AF04295-B390-A3FD-BB95-2700C622945F}"/>
              </a:ext>
            </a:extLst>
          </p:cNvPr>
          <p:cNvGrpSpPr/>
          <p:nvPr/>
        </p:nvGrpSpPr>
        <p:grpSpPr>
          <a:xfrm>
            <a:off x="2540648" y="3544390"/>
            <a:ext cx="9097169" cy="8626683"/>
            <a:chOff x="2540648" y="3544390"/>
            <a:chExt cx="9097169" cy="86266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769897F-444C-6295-2E10-61B19A2BC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648" y="3590410"/>
              <a:ext cx="9097169" cy="858066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040C6B-BFE0-8DB3-BDDC-F8BC8E14AFE4}"/>
                </a:ext>
              </a:extLst>
            </p:cNvPr>
            <p:cNvSpPr txBox="1"/>
            <p:nvPr/>
          </p:nvSpPr>
          <p:spPr>
            <a:xfrm>
              <a:off x="10797902" y="3544390"/>
              <a:ext cx="593998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AT" sz="1300" dirty="0"/>
                <a:t>cSVs</a:t>
              </a:r>
            </a:p>
            <a:p>
              <a:r>
                <a:rPr lang="en-AT" sz="1300" dirty="0"/>
                <a:t>sSVs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7E4D6D-60F8-B940-DFC6-1F816745DB0A}"/>
                </a:ext>
              </a:extLst>
            </p:cNvPr>
            <p:cNvSpPr txBox="1"/>
            <p:nvPr/>
          </p:nvSpPr>
          <p:spPr>
            <a:xfrm>
              <a:off x="4480561" y="4121536"/>
              <a:ext cx="932371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AT" sz="1300" dirty="0">
                  <a:solidFill>
                    <a:srgbClr val="F58484"/>
                  </a:solidFill>
                </a:rPr>
                <a:t>cSVs</a:t>
              </a:r>
              <a:r>
                <a:rPr lang="en-AT" sz="1300" dirty="0"/>
                <a:t>    </a:t>
              </a:r>
              <a:r>
                <a:rPr lang="en-AT" sz="1300" dirty="0">
                  <a:solidFill>
                    <a:srgbClr val="74A296"/>
                  </a:solidFill>
                </a:rPr>
                <a:t>sSVs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90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7689</TotalTime>
  <Words>387</Words>
  <Application>Microsoft Macintosh PowerPoint</Application>
  <PresentationFormat>Custom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Igolkina</dc:creator>
  <cp:lastModifiedBy>Ann Igolkina</cp:lastModifiedBy>
  <cp:revision>1</cp:revision>
  <dcterms:created xsi:type="dcterms:W3CDTF">2023-08-18T10:56:29Z</dcterms:created>
  <dcterms:modified xsi:type="dcterms:W3CDTF">2024-05-29T15:48:40Z</dcterms:modified>
</cp:coreProperties>
</file>