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7" dt="2023-09-01T10:57:39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31" d="100"/>
          <a:sy n="31" d="100"/>
        </p:scale>
        <p:origin x="1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custSel modSld">
      <pc:chgData name="Ann Igolkina" userId="4d1b5d7ddf2bbc78" providerId="LiveId" clId="{9BA1C2E2-C1C6-0E41-8DB5-E37CFFBFF203}" dt="2023-09-01T10:57:45.404" v="56" actId="1076"/>
      <pc:docMkLst>
        <pc:docMk/>
      </pc:docMkLst>
      <pc:sldChg chg="addSp delSp modSp mod">
        <pc:chgData name="Ann Igolkina" userId="4d1b5d7ddf2bbc78" providerId="LiveId" clId="{9BA1C2E2-C1C6-0E41-8DB5-E37CFFBFF203}" dt="2023-09-01T10:57:45.404" v="56" actId="1076"/>
        <pc:sldMkLst>
          <pc:docMk/>
          <pc:sldMk cId="3114100624" sldId="256"/>
        </pc:sldMkLst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01T10:57:45.404" v="56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mod">
          <ac:chgData name="Ann Igolkina" userId="4d1b5d7ddf2bbc78" providerId="LiveId" clId="{9BA1C2E2-C1C6-0E41-8DB5-E37CFFBFF203}" dt="2023-08-29T11:19:55.717" v="23" actId="1076"/>
          <ac:picMkLst>
            <pc:docMk/>
            <pc:sldMk cId="3114100624" sldId="256"/>
            <ac:picMk id="8" creationId="{78C5AEB0-F6CC-1AB9-E0CE-9F4D43A2CFDA}"/>
          </ac:picMkLst>
        </pc:picChg>
        <pc:picChg chg="add mod">
          <ac:chgData name="Ann Igolkina" userId="4d1b5d7ddf2bbc78" providerId="LiveId" clId="{9BA1C2E2-C1C6-0E41-8DB5-E37CFFBFF203}" dt="2023-08-29T11:50:59.763" v="51" actId="1076"/>
          <ac:picMkLst>
            <pc:docMk/>
            <pc:sldMk cId="3114100624" sldId="256"/>
            <ac:picMk id="9" creationId="{B3CD9E71-3BFB-6731-C575-81AED1D8E2E9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mod">
          <ac:chgData name="Ann Igolkina" userId="4d1b5d7ddf2bbc78" providerId="LiveId" clId="{9BA1C2E2-C1C6-0E41-8DB5-E37CFFBFF203}" dt="2023-08-29T11:51:02.671" v="52" actId="1076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">
        <pc:chgData name="Ann Igolkina" userId="4d1b5d7ddf2bbc78" providerId="LiveId" clId="{9BA1C2E2-C1C6-0E41-8DB5-E37CFFBFF203}" dt="2023-08-29T11:35:11.579" v="30" actId="1076"/>
        <pc:sldMkLst>
          <pc:docMk/>
          <pc:sldMk cId="2173907528" sldId="257"/>
        </pc:sldMkLst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9BA1C2E2-C1C6-0E41-8DB5-E37CFFBFF203}" dt="2023-08-29T11:20:02.620" v="24" actId="1076"/>
          <ac:picMkLst>
            <pc:docMk/>
            <pc:sldMk cId="2173907528" sldId="257"/>
            <ac:picMk id="4" creationId="{DA1627D1-4207-1DBC-269B-F81EDF7A271A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8-29T11:35:11.579" v="30" actId="1076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C5AEB0-F6CC-1AB9-E0CE-9F4D43A2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D9E71-3BFB-6731-C575-81AED1D8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60C3260-45B0-8C14-C323-A9A48CFC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86400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5489039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5491678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5486400"/>
            <a:ext cx="228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1627D1-4207-1DBC-269B-F81EDF7A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AFFE8-FFD1-D174-3093-3400E75C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6900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2023-09-01T10:57:49Z</dcterms:modified>
</cp:coreProperties>
</file>