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8" r:id="rId3"/>
    <p:sldId id="257" r:id="rId4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0320C-2886-A44F-B1A5-AC29DAC23C38}" v="519" dt="2023-09-01T12:15:43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88" d="100"/>
          <a:sy n="88" d="100"/>
        </p:scale>
        <p:origin x="-320" y="-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09-01T12:16:04.833" v="393" actId="1076"/>
      <pc:docMkLst>
        <pc:docMk/>
      </pc:docMkLst>
      <pc:sldChg chg="addSp delSp modSp mod">
        <pc:chgData name="Ann Igolkina" userId="4d1b5d7ddf2bbc78" providerId="LiveId" clId="{1720320C-2886-A44F-B1A5-AC29DAC23C38}" dt="2023-09-01T12:16:04.833" v="393" actId="1076"/>
        <pc:sldMkLst>
          <pc:docMk/>
          <pc:sldMk cId="3114100624" sldId="256"/>
        </pc:sldMkLst>
        <pc:spChg chg="add mod topLvl">
          <ac:chgData name="Ann Igolkina" userId="4d1b5d7ddf2bbc78" providerId="LiveId" clId="{1720320C-2886-A44F-B1A5-AC29DAC23C38}" dt="2023-09-01T12:08:48.057" v="367" actId="1076"/>
          <ac:spMkLst>
            <pc:docMk/>
            <pc:sldMk cId="3114100624" sldId="256"/>
            <ac:spMk id="56" creationId="{16E15B9E-3CAD-B794-98DC-14748E548D82}"/>
          </ac:spMkLst>
        </pc:spChg>
        <pc:spChg chg="add mod">
          <ac:chgData name="Ann Igolkina" userId="4d1b5d7ddf2bbc78" providerId="LiveId" clId="{1720320C-2886-A44F-B1A5-AC29DAC23C38}" dt="2023-09-01T10:58:14.944" v="363" actId="1076"/>
          <ac:spMkLst>
            <pc:docMk/>
            <pc:sldMk cId="3114100624" sldId="256"/>
            <ac:spMk id="58" creationId="{793C26B4-04D3-8A35-DCB2-15C7079EACF3}"/>
          </ac:spMkLst>
        </pc:spChg>
        <pc:spChg chg="add mod">
          <ac:chgData name="Ann Igolkina" userId="4d1b5d7ddf2bbc78" providerId="LiveId" clId="{1720320C-2886-A44F-B1A5-AC29DAC23C38}" dt="2023-08-23T14:49:12.763" v="292" actId="20577"/>
          <ac:spMkLst>
            <pc:docMk/>
            <pc:sldMk cId="3114100624" sldId="256"/>
            <ac:spMk id="59" creationId="{F3D2A07B-4BD8-8B13-EA61-8D2D70ED882D}"/>
          </ac:spMkLst>
        </pc:spChg>
        <pc:spChg chg="add mod">
          <ac:chgData name="Ann Igolkina" userId="4d1b5d7ddf2bbc78" providerId="LiveId" clId="{1720320C-2886-A44F-B1A5-AC29DAC23C38}" dt="2023-08-23T14:50:52.104" v="298" actId="1076"/>
          <ac:spMkLst>
            <pc:docMk/>
            <pc:sldMk cId="3114100624" sldId="256"/>
            <ac:spMk id="60" creationId="{DD6F6AEF-21D4-0F1A-4ADB-63F46D5A8C60}"/>
          </ac:spMkLst>
        </pc:spChg>
        <pc:spChg chg="add mod">
          <ac:chgData name="Ann Igolkina" userId="4d1b5d7ddf2bbc78" providerId="LiveId" clId="{1720320C-2886-A44F-B1A5-AC29DAC23C38}" dt="2023-08-23T14:57:12.299" v="314" actId="20577"/>
          <ac:spMkLst>
            <pc:docMk/>
            <pc:sldMk cId="3114100624" sldId="256"/>
            <ac:spMk id="1089" creationId="{9BE30149-81E6-5396-1A77-BA7BD30AEE78}"/>
          </ac:spMkLst>
        </pc:spChg>
        <pc:grpChg chg="add mod">
          <ac:chgData name="Ann Igolkina" userId="4d1b5d7ddf2bbc78" providerId="LiveId" clId="{1720320C-2886-A44F-B1A5-AC29DAC23C38}" dt="2023-09-01T12:08:48.057" v="367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mod">
          <ac:chgData name="Ann Igolkina" userId="4d1b5d7ddf2bbc78" providerId="LiveId" clId="{1720320C-2886-A44F-B1A5-AC29DAC23C38}" dt="2023-09-01T12:15:43.802" v="388" actId="167"/>
          <ac:grpSpMkLst>
            <pc:docMk/>
            <pc:sldMk cId="3114100624" sldId="256"/>
            <ac:grpSpMk id="5" creationId="{296C9A7A-0EBD-15BC-80CD-AD61C71FDD8B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mod">
          <ac:chgData name="Ann Igolkina" userId="4d1b5d7ddf2bbc78" providerId="LiveId" clId="{1720320C-2886-A44F-B1A5-AC29DAC23C38}" dt="2023-08-23T14:56:46.708" v="302"/>
          <ac:grpSpMkLst>
            <pc:docMk/>
            <pc:sldMk cId="3114100624" sldId="256"/>
            <ac:grpSpMk id="1088" creationId="{1E9673F9-69F3-CB1B-E46C-54FB7A9FB24E}"/>
          </ac:grpSpMkLst>
        </pc:grp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 topLvl">
          <ac:chgData name="Ann Igolkina" userId="4d1b5d7ddf2bbc78" providerId="LiveId" clId="{1720320C-2886-A44F-B1A5-AC29DAC23C38}" dt="2023-09-01T10:57:08.606" v="351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 topLvl">
          <ac:chgData name="Ann Igolkina" userId="4d1b5d7ddf2bbc78" providerId="LiveId" clId="{1720320C-2886-A44F-B1A5-AC29DAC23C38}" dt="2023-09-01T10:57:12.106" v="354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1T12:15:53.015" v="390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 topLvl modCrop">
          <ac:chgData name="Ann Igolkina" userId="4d1b5d7ddf2bbc78" providerId="LiveId" clId="{1720320C-2886-A44F-B1A5-AC29DAC23C38}" dt="2023-09-01T12:16:04.833" v="393" actId="1076"/>
          <ac:picMkLst>
            <pc:docMk/>
            <pc:sldMk cId="3114100624" sldId="256"/>
            <ac:picMk id="33" creationId="{E20BF04C-F34A-09DF-7B13-D0FD8F05B989}"/>
          </ac:picMkLst>
        </pc:picChg>
        <pc:picChg chg="add mod topLvl">
          <ac:chgData name="Ann Igolkina" userId="4d1b5d7ddf2bbc78" providerId="LiveId" clId="{1720320C-2886-A44F-B1A5-AC29DAC23C38}" dt="2023-08-21T14:14:29.746" v="215" actId="164"/>
          <ac:picMkLst>
            <pc:docMk/>
            <pc:sldMk cId="3114100624" sldId="256"/>
            <ac:picMk id="35" creationId="{FC544217-6974-6BE3-4698-E0D6D89ADDC0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 topLvl">
          <ac:chgData name="Ann Igolkina" userId="4d1b5d7ddf2bbc78" providerId="LiveId" clId="{1720320C-2886-A44F-B1A5-AC29DAC23C38}" dt="2023-08-21T14:14:29.746" v="215" actId="164"/>
          <ac:picMkLst>
            <pc:docMk/>
            <pc:sldMk cId="3114100624" sldId="256"/>
            <ac:picMk id="1129" creationId="{77771267-9CEE-DA5B-A0EF-AB7E5D33D4B9}"/>
          </ac:picMkLst>
        </pc:picChg>
        <pc:picChg chg="mod topLvl">
          <ac:chgData name="Ann Igolkina" userId="4d1b5d7ddf2bbc78" providerId="LiveId" clId="{1720320C-2886-A44F-B1A5-AC29DAC23C38}" dt="2023-09-01T12:10:52.681" v="374" actId="14100"/>
          <ac:picMkLst>
            <pc:docMk/>
            <pc:sldMk cId="3114100624" sldId="256"/>
            <ac:picMk id="1131" creationId="{D851BC0A-DC47-C2B8-A3B6-361B0E4CAEED}"/>
          </ac:picMkLst>
        </pc:picChg>
        <pc:picChg chg="mod topLvl">
          <ac:chgData name="Ann Igolkina" userId="4d1b5d7ddf2bbc78" providerId="LiveId" clId="{1720320C-2886-A44F-B1A5-AC29DAC23C38}" dt="2023-09-01T12:08:48.057" v="367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mod topLvl">
          <ac:chgData name="Ann Igolkina" userId="4d1b5d7ddf2bbc78" providerId="LiveId" clId="{1720320C-2886-A44F-B1A5-AC29DAC23C38}" dt="2023-08-21T14:14:29.746" v="215" actId="164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inkChg chg="add">
          <ac:chgData name="Ann Igolkina" userId="4d1b5d7ddf2bbc78" providerId="LiveId" clId="{1720320C-2886-A44F-B1A5-AC29DAC23C38}" dt="2023-08-23T14:56:42.405" v="299" actId="9405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">
          <ac:chgData name="Ann Igolkina" userId="4d1b5d7ddf2bbc78" providerId="LiveId" clId="{1720320C-2886-A44F-B1A5-AC29DAC23C38}" dt="2023-09-01T12:15:53.015" v="390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">
          <ac:chgData name="Ann Igolkina" userId="4d1b5d7ddf2bbc78" providerId="LiveId" clId="{1720320C-2886-A44F-B1A5-AC29DAC23C38}" dt="2023-09-01T12:15:53.015" v="390" actId="1076"/>
          <ac:inkMkLst>
            <pc:docMk/>
            <pc:sldMk cId="3114100624" sldId="256"/>
            <ac:inkMk id="1091" creationId="{3F9E9506-5080-9CD1-06F0-13FAB7E4B270}"/>
          </ac:inkMkLst>
        </pc:inkChg>
        <pc:cxnChg chg="add mod">
          <ac:chgData name="Ann Igolkina" userId="4d1b5d7ddf2bbc78" providerId="LiveId" clId="{1720320C-2886-A44F-B1A5-AC29DAC23C38}" dt="2023-08-28T11:58:07.197" v="335" actId="1582"/>
          <ac:cxnSpMkLst>
            <pc:docMk/>
            <pc:sldMk cId="3114100624" sldId="256"/>
            <ac:cxnSpMk id="3" creationId="{F6229A59-8D5E-B2ED-E14A-91A617723B42}"/>
          </ac:cxnSpMkLst>
        </pc:cxnChg>
        <pc:cxnChg chg="add mod">
          <ac:chgData name="Ann Igolkina" userId="4d1b5d7ddf2bbc78" providerId="LiveId" clId="{1720320C-2886-A44F-B1A5-AC29DAC23C38}" dt="2023-08-28T11:58:23.584" v="345" actId="1038"/>
          <ac:cxnSpMkLst>
            <pc:docMk/>
            <pc:sldMk cId="3114100624" sldId="256"/>
            <ac:cxnSpMk id="4" creationId="{E196B8DE-EE31-C827-D1BD-1147FD844ECD}"/>
          </ac:cxnSpMkLst>
        </pc:cxn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15:02:22.60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1,'62'0,"0"0,4 0,2 0,1 0,-1 0,-7 0,-4 0,26 0,-38 0,-22-1,-26 4,-25 13,-27 25,17-10,-2 4,-3 9,0 2,0 5,1 0,2 1,3-1,1-2,3-1,-22 30,18-24,16-22,19-16,23-9,31-1,29 6,13 10,-11 8,-23 3,-27 2,-20 13,-30 29,-6-22,-5 2,-6 9,-4 1,-3 2,0-1,8-8,4-3,-9 23,18-27,17-28,11-17,14-5,5-3,0 0,-7 5,-10 16,-5 22,-5 18,-2 8,0-13,-1-19,3-18,11-12,11-5,7 1,1 12,-8 16,-10 14,-6 7,-4-3,0-12,5-13,14-12,20-7,16-3,6 1,-11 4,-21 4,-42 25,9-22,-24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3T15:02:25.75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112 2,'59'0,"7"0,3 0,-15 0,-23-2,-33 7,-27 9,-21 17,-18 21,-3 11,10 4,19-8,21-13,13-15,18-7,21-7,22-1,17 2,0 2,-12 3,-18 2,-18 1,-14 1,-14 4,-12 2,-5-4,2-5,12-10,11-7,28-5,-6 2,15 3,-24 9,-9 11,-12 9,-10 7,-2-3,2-7,10-12,8-12,6-3,0 0,-2 11,-10 21,-16 24,-16 19,-9 5,6-17,14-24,17-23,12-14,12-7,-11 9,-10 10,-21 12,-5 1,8-7,15-13,17-9,14-7,9-2,-1 1,-10 1,-11 8,-10 12,-10 11,-4 4,1-1,4-14,8-8,26-5,-12-2,16 16,-30 39,-13-5,-6 5,-8 14,-4 2,-5 4,-2-2,4-12,2-5,-5 18,19-35,26-27,18-14,12-4,2-1,-11 4,-18 13,-22 22,-19 24,-9 12,2-7,13-22,19-21,21-17,28-15,18-7,3-2,-13 5,-24 12,-16 12,-11 8,-4 3,0-2,0-8,3-4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6:42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 24575,'19'-20'0,"4"1"0,6 2 0,1 4 0,-3 6 0,-5 3 0,-5 4 0,-1 0 0,0 0 0,1 0 0,2 4 0,4 3 0,3 5 0,2 4 0,-2 1 0,-3-1 0,-9 0 0,-6 0 0,-4-2 0,-4 0 0,0 2 0,0 3 0,-1 6 0,-3 2 0,-3 0 0,-4-3 0,-3-3 0,-4 0 0,-5 1 0,-6 5 0,-2 2 0,2 1 0,5-1 0,5-1 0,1 1 0,3 1 0,0 0 0,3-2 0,3-5 0,3-7 0,6-6 0,4-5 0,5-4 0,9-1 0,11 0 0,9 0 0,7 0 0,4 0 0,-2 0 0,-4 2 0,-7 2 0,-9 0 0,-9 0 0,-8 0 0,-6-4 0,-3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6:43.7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24575,'33'0'0,"4"0"0,5 0 0,6 0 0,2 0 0,-3 0 0,-5 2 0,-9 2 0,-9 4 0,-8 4 0,-7 0 0,-6-1 0,-3-2 0,0-2 0,-1 1 0,-5 2 0,-10 5 0,-8 6 0,-6 9 0,-1 9 0,0 7 0,0 7 0,0 4 0,0 4 0,4 2 0,3-5 0,6-8 0,6-13 0,4-14 0,2-13 0,0-18 0,3 5 0,0-8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6:46.1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7 231 24575,'-4'-15'0,"1"2"0,3 2 0,0 2 0,0 1 0,0-5 0,2-6 0,4-8 0,3-8 0,2 5 0,0 6 0,-3 9 0,0 8 0,-1 3 0,-1 4 0,1 0 0,1 0 0,3 0 0,3 0 0,6 0 0,6 0 0,5 0 0,1 0 0,-4 0 0,-5 0 0,-4 3 0,-1 4 0,2 6 0,3 3 0,2 0 0,-2 2 0,-3 1 0,-2 2 0,-4 1 0,-4-1 0,-5-2 0,-4-1 0,-1-2 0,0-1 0,-2 2 0,-4 1 0,-3 2 0,-6 4 0,-3 2 0,-7 1 0,-2 0 0,-1-1 0,0-2 0,2-3 0,1 0 0,0-1 0,0 4 0,-3 3 0,0 1 0,0 2 0,4-2 0,6-6 0,6-2 0,7-6 0,4-2 0,1-2 0,0-3 0,1-3 0,4-2 0,5-1 0,7-1 0,5 0 0,5 0 0,1 0 0,2 0 0,2 0 0,3 0 0,4-3 0,4-1 0,1-1 0,-2-1 0,-4 2 0,-6-1 0,-5 2 0,-7 1 0,-6 0 0,-6 2 0,-3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01.09.23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emf"/><Relationship Id="rId18" Type="http://schemas.openxmlformats.org/officeDocument/2006/relationships/customXml" Target="../ink/ink4.xml"/><Relationship Id="rId3" Type="http://schemas.openxmlformats.org/officeDocument/2006/relationships/image" Target="../media/image2.emf"/><Relationship Id="rId21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8.emf"/><Relationship Id="rId17" Type="http://schemas.openxmlformats.org/officeDocument/2006/relationships/image" Target="../media/image14.png"/><Relationship Id="rId2" Type="http://schemas.openxmlformats.org/officeDocument/2006/relationships/image" Target="../media/image1.emf"/><Relationship Id="rId16" Type="http://schemas.openxmlformats.org/officeDocument/2006/relationships/customXml" Target="../ink/ink3.xml"/><Relationship Id="rId20" Type="http://schemas.openxmlformats.org/officeDocument/2006/relationships/customXml" Target="../ink/ink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7.emf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microsoft.com/office/2007/relationships/hdphoto" Target="../media/hdphoto1.wdp"/><Relationship Id="rId1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96C9A7A-0EBD-15BC-80CD-AD61C71FDD8B}"/>
              </a:ext>
            </a:extLst>
          </p:cNvPr>
          <p:cNvGrpSpPr/>
          <p:nvPr/>
        </p:nvGrpSpPr>
        <p:grpSpPr>
          <a:xfrm>
            <a:off x="6832767" y="5798657"/>
            <a:ext cx="6400800" cy="3657600"/>
            <a:chOff x="432064" y="9664545"/>
            <a:chExt cx="6400800" cy="36576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03519A5-B8FC-10B6-29ED-A10C2A653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2064" y="9664545"/>
              <a:ext cx="6400800" cy="36576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F184515-8646-BD34-3030-D75B3BD58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6213" y="10236330"/>
              <a:ext cx="2743200" cy="1828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D6F6AEF-21D4-0F1A-4ADB-63F46D5A8C60}"/>
                </a:ext>
              </a:extLst>
            </p:cNvPr>
            <p:cNvSpPr txBox="1"/>
            <p:nvPr/>
          </p:nvSpPr>
          <p:spPr>
            <a:xfrm>
              <a:off x="1841452" y="10630711"/>
              <a:ext cx="6062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dirty="0"/>
                <a:t>1-15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21E21638-2C3C-466C-33C3-38BB219B148C}"/>
                    </a:ext>
                  </a:extLst>
                </p14:cNvPr>
                <p14:cNvContentPartPr/>
                <p14:nvPr/>
              </p14:nvContentPartPr>
              <p14:xfrm>
                <a:off x="2552271" y="10578405"/>
                <a:ext cx="245520" cy="838800"/>
              </p14:xfrm>
            </p:contentPart>
          </mc:Choice>
          <mc:Fallback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21E21638-2C3C-466C-33C3-38BB219B148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6218" y="10506405"/>
                  <a:ext cx="317265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3F9E9506-5080-9CD1-06F0-13FAB7E4B270}"/>
                    </a:ext>
                  </a:extLst>
                </p14:cNvPr>
                <p14:cNvContentPartPr/>
                <p14:nvPr/>
              </p14:nvContentPartPr>
              <p14:xfrm>
                <a:off x="4370631" y="10436925"/>
                <a:ext cx="158400" cy="962640"/>
              </p14:xfrm>
            </p:contentPart>
          </mc:Choice>
          <mc:Fallback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3F9E9506-5080-9CD1-06F0-13FAB7E4B2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34631" y="10364952"/>
                  <a:ext cx="230040" cy="110622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29" name="Picture 19">
            <a:extLst>
              <a:ext uri="{FF2B5EF4-FFF2-40B4-BE49-F238E27FC236}">
                <a16:creationId xmlns:a16="http://schemas.microsoft.com/office/drawing/2014/main" id="{77771267-9CEE-DA5B-A0EF-AB7E5D33D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14" y="3944632"/>
            <a:ext cx="6983638" cy="465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1" name="Picture 21">
            <a:extLst>
              <a:ext uri="{FF2B5EF4-FFF2-40B4-BE49-F238E27FC236}">
                <a16:creationId xmlns:a16="http://schemas.microsoft.com/office/drawing/2014/main" id="{D851BC0A-DC47-C2B8-A3B6-361B0E4CA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66" y="8199242"/>
            <a:ext cx="4591072" cy="60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8" name="Picture 1147">
            <a:extLst>
              <a:ext uri="{FF2B5EF4-FFF2-40B4-BE49-F238E27FC236}">
                <a16:creationId xmlns:a16="http://schemas.microsoft.com/office/drawing/2014/main" id="{C302DC2A-72FC-B856-6192-B3E580164D9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064" y="664100"/>
            <a:ext cx="3902869" cy="3131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6981DF-FF6C-9028-78F8-007D515376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65881" y="312257"/>
            <a:ext cx="4749800" cy="54864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C544217-6974-6BE3-4698-E0D6D89ADDC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99633" y="515268"/>
            <a:ext cx="4114800" cy="36576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20BF04C-F34A-09DF-7B13-D0FD8F05B98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26539"/>
          <a:stretch/>
        </p:blipFill>
        <p:spPr>
          <a:xfrm>
            <a:off x="11194679" y="6303589"/>
            <a:ext cx="2029988" cy="212792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B6259F8-C277-854A-5557-03DD35ACA465}"/>
              </a:ext>
            </a:extLst>
          </p:cNvPr>
          <p:cNvGrpSpPr/>
          <p:nvPr/>
        </p:nvGrpSpPr>
        <p:grpSpPr>
          <a:xfrm>
            <a:off x="407814" y="14306194"/>
            <a:ext cx="3830763" cy="3522300"/>
            <a:chOff x="8079380" y="650568"/>
            <a:chExt cx="3830763" cy="3522300"/>
          </a:xfrm>
        </p:grpSpPr>
        <p:pic>
          <p:nvPicPr>
            <p:cNvPr id="1133" name="Picture 23">
              <a:extLst>
                <a:ext uri="{FF2B5EF4-FFF2-40B4-BE49-F238E27FC236}">
                  <a16:creationId xmlns:a16="http://schemas.microsoft.com/office/drawing/2014/main" id="{ECEA2D66-736B-59C5-1BE7-2D637BB51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9380" y="650568"/>
              <a:ext cx="3830763" cy="352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6E15B9E-3CAD-B794-98DC-14748E548D82}"/>
                </a:ext>
              </a:extLst>
            </p:cNvPr>
            <p:cNvSpPr txBox="1"/>
            <p:nvPr/>
          </p:nvSpPr>
          <p:spPr>
            <a:xfrm>
              <a:off x="9772650" y="1343025"/>
              <a:ext cx="1629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cummulative</a:t>
              </a:r>
              <a:r>
                <a:rPr lang="en-US" dirty="0"/>
                <a:t>!!!</a:t>
              </a:r>
              <a:endParaRPr lang="en-AT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793C26B4-04D3-8A35-DCB2-15C7079EACF3}"/>
              </a:ext>
            </a:extLst>
          </p:cNvPr>
          <p:cNvSpPr txBox="1"/>
          <p:nvPr/>
        </p:nvSpPr>
        <p:spPr>
          <a:xfrm>
            <a:off x="12073781" y="1677748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C00000"/>
                </a:solidFill>
              </a:rPr>
              <a:t>annotation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3D2A07B-4BD8-8B13-EA61-8D2D70ED882D}"/>
              </a:ext>
            </a:extLst>
          </p:cNvPr>
          <p:cNvSpPr txBox="1"/>
          <p:nvPr/>
        </p:nvSpPr>
        <p:spPr>
          <a:xfrm>
            <a:off x="2488019" y="5467554"/>
            <a:ext cx="1447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split left-right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B41F05A-A7F0-7118-6735-F424A6558072}"/>
                  </a:ext>
                </a:extLst>
              </p14:cNvPr>
              <p14:cNvContentPartPr/>
              <p14:nvPr/>
            </p14:nvContentPartPr>
            <p14:xfrm>
              <a:off x="7651574" y="1211174"/>
              <a:ext cx="173160" cy="240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B41F05A-A7F0-7118-6735-F424A655807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33934" y="1193174"/>
                <a:ext cx="208800" cy="27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1E9673F9-69F3-CB1B-E46C-54FB7A9FB24E}"/>
              </a:ext>
            </a:extLst>
          </p:cNvPr>
          <p:cNvGrpSpPr/>
          <p:nvPr/>
        </p:nvGrpSpPr>
        <p:grpSpPr>
          <a:xfrm>
            <a:off x="7682894" y="1623014"/>
            <a:ext cx="484200" cy="261000"/>
            <a:chOff x="7682894" y="1623014"/>
            <a:chExt cx="48420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9574DD4-BFAE-7653-0470-A63BFCCDC316}"/>
                    </a:ext>
                  </a:extLst>
                </p14:cNvPr>
                <p14:cNvContentPartPr/>
                <p14:nvPr/>
              </p14:nvContentPartPr>
              <p14:xfrm>
                <a:off x="7682894" y="1629494"/>
                <a:ext cx="138600" cy="23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9574DD4-BFAE-7653-0470-A63BFCCDC3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64894" y="1611854"/>
                  <a:ext cx="174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EAC45FE-F604-128B-5312-402B3E64DA0F}"/>
                    </a:ext>
                  </a:extLst>
                </p14:cNvPr>
                <p14:cNvContentPartPr/>
                <p14:nvPr/>
              </p14:nvContentPartPr>
              <p14:xfrm>
                <a:off x="7958294" y="1623014"/>
                <a:ext cx="208800" cy="261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EAC45FE-F604-128B-5312-402B3E64DA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940294" y="1605374"/>
                  <a:ext cx="244440" cy="29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89" name="TextBox 1088">
            <a:extLst>
              <a:ext uri="{FF2B5EF4-FFF2-40B4-BE49-F238E27FC236}">
                <a16:creationId xmlns:a16="http://schemas.microsoft.com/office/drawing/2014/main" id="{9BE30149-81E6-5396-1A77-BA7BD30AEE78}"/>
              </a:ext>
            </a:extLst>
          </p:cNvPr>
          <p:cNvSpPr txBox="1"/>
          <p:nvPr/>
        </p:nvSpPr>
        <p:spPr>
          <a:xfrm>
            <a:off x="5624623" y="127591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freq plot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229A59-8D5E-B2ED-E14A-91A617723B42}"/>
              </a:ext>
            </a:extLst>
          </p:cNvPr>
          <p:cNvCxnSpPr/>
          <p:nvPr/>
        </p:nvCxnSpPr>
        <p:spPr>
          <a:xfrm>
            <a:off x="1282045" y="4355184"/>
            <a:ext cx="0" cy="4487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196B8DE-EE31-C827-D1BD-1147FD844ECD}"/>
              </a:ext>
            </a:extLst>
          </p:cNvPr>
          <p:cNvCxnSpPr/>
          <p:nvPr/>
        </p:nvCxnSpPr>
        <p:spPr>
          <a:xfrm>
            <a:off x="5384277" y="4355184"/>
            <a:ext cx="0" cy="44871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240377" y="3083766"/>
              <a:ext cx="21705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74A296"/>
                  </a:solidFill>
                </a:rPr>
                <a:t>single-event SV, indel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2811634" y="3083765"/>
              <a:ext cx="18510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dirty="0">
                  <a:solidFill>
                    <a:srgbClr val="F58484"/>
                  </a:solidFill>
                </a:rPr>
                <a:t>multiple-event SV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7073</TotalTime>
  <Words>33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2023-09-01T12:16:06Z</dcterms:modified>
</cp:coreProperties>
</file>