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59" r:id="rId6"/>
    <p:sldId id="274" r:id="rId7"/>
    <p:sldId id="262" r:id="rId8"/>
    <p:sldId id="276" r:id="rId9"/>
    <p:sldId id="277" r:id="rId10"/>
    <p:sldId id="280" r:id="rId11"/>
    <p:sldId id="281" r:id="rId12"/>
    <p:sldId id="283" r:id="rId13"/>
    <p:sldId id="284" r:id="rId14"/>
    <p:sldId id="282" r:id="rId15"/>
    <p:sldId id="285" r:id="rId16"/>
    <p:sldId id="288" r:id="rId17"/>
    <p:sldId id="289" r:id="rId18"/>
    <p:sldId id="292" r:id="rId19"/>
    <p:sldId id="265" r:id="rId20"/>
    <p:sldId id="266" r:id="rId21"/>
    <p:sldId id="267" r:id="rId22"/>
    <p:sldId id="293" r:id="rId23"/>
    <p:sldId id="268" r:id="rId24"/>
    <p:sldId id="269" r:id="rId25"/>
    <p:sldId id="270" r:id="rId26"/>
    <p:sldId id="271" r:id="rId27"/>
    <p:sldId id="272" r:id="rId28"/>
    <p:sldId id="273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9"/>
    <a:srgbClr val="D5C2E3"/>
    <a:srgbClr val="01774C"/>
    <a:srgbClr val="FF9B50"/>
    <a:srgbClr val="D59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25C56-AFAE-564D-BF6A-404A6B0C8F1D}" v="253" dt="2023-10-02T05:27:51.81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74" d="100"/>
          <a:sy n="74" d="100"/>
        </p:scale>
        <p:origin x="18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F3E25C56-AFAE-564D-BF6A-404A6B0C8F1D}"/>
    <pc:docChg chg="undo redo custSel addSld delSld modSld sldOrd">
      <pc:chgData name="Ann Igolkina" userId="4d1b5d7ddf2bbc78" providerId="LiveId" clId="{F3E25C56-AFAE-564D-BF6A-404A6B0C8F1D}" dt="2023-10-02T05:32:33.422" v="3024" actId="20577"/>
      <pc:docMkLst>
        <pc:docMk/>
      </pc:docMkLst>
      <pc:sldChg chg="modSp mod">
        <pc:chgData name="Ann Igolkina" userId="4d1b5d7ddf2bbc78" providerId="LiveId" clId="{F3E25C56-AFAE-564D-BF6A-404A6B0C8F1D}" dt="2023-10-02T03:16:10.546" v="68" actId="3626"/>
        <pc:sldMkLst>
          <pc:docMk/>
          <pc:sldMk cId="0" sldId="256"/>
        </pc:sldMkLst>
        <pc:spChg chg="mod">
          <ac:chgData name="Ann Igolkina" userId="4d1b5d7ddf2bbc78" providerId="LiveId" clId="{F3E25C56-AFAE-564D-BF6A-404A6B0C8F1D}" dt="2023-10-02T03:16:10.546" v="68" actId="3626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4:41:12.512" v="1295" actId="20577"/>
        <pc:sldMkLst>
          <pc:docMk/>
          <pc:sldMk cId="0" sldId="257"/>
        </pc:sldMkLst>
        <pc:spChg chg="mod">
          <ac:chgData name="Ann Igolkina" userId="4d1b5d7ddf2bbc78" providerId="LiveId" clId="{F3E25C56-AFAE-564D-BF6A-404A6B0C8F1D}" dt="2023-10-02T04:41:12.512" v="1295" actId="20577"/>
          <ac:spMkLst>
            <pc:docMk/>
            <pc:sldMk cId="0" sldId="257"/>
            <ac:spMk id="132" creationId="{00000000-0000-0000-0000-000000000000}"/>
          </ac:spMkLst>
        </pc:spChg>
      </pc:sldChg>
      <pc:sldChg chg="del">
        <pc:chgData name="Ann Igolkina" userId="4d1b5d7ddf2bbc78" providerId="LiveId" clId="{F3E25C56-AFAE-564D-BF6A-404A6B0C8F1D}" dt="2023-10-02T04:40:24.624" v="1292" actId="2696"/>
        <pc:sldMkLst>
          <pc:docMk/>
          <pc:sldMk cId="0" sldId="258"/>
        </pc:sldMkLst>
      </pc:sldChg>
      <pc:sldChg chg="modSp mod">
        <pc:chgData name="Ann Igolkina" userId="4d1b5d7ddf2bbc78" providerId="LiveId" clId="{F3E25C56-AFAE-564D-BF6A-404A6B0C8F1D}" dt="2023-10-02T05:30:37.636" v="2970" actId="20577"/>
        <pc:sldMkLst>
          <pc:docMk/>
          <pc:sldMk cId="0" sldId="259"/>
        </pc:sldMkLst>
        <pc:spChg chg="mod">
          <ac:chgData name="Ann Igolkina" userId="4d1b5d7ddf2bbc78" providerId="LiveId" clId="{F3E25C56-AFAE-564D-BF6A-404A6B0C8F1D}" dt="2023-10-02T05:30:37.636" v="2970" actId="20577"/>
          <ac:spMkLst>
            <pc:docMk/>
            <pc:sldMk cId="0" sldId="259"/>
            <ac:spMk id="15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3:22.941" v="190" actId="255"/>
          <ac:spMkLst>
            <pc:docMk/>
            <pc:sldMk cId="0" sldId="259"/>
            <ac:spMk id="157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1:16.850" v="85" actId="20577"/>
          <ac:spMkLst>
            <pc:docMk/>
            <pc:sldMk cId="0" sldId="259"/>
            <ac:spMk id="171" creationId="{00000000-0000-0000-0000-000000000000}"/>
          </ac:spMkLst>
        </pc:spChg>
      </pc:sldChg>
      <pc:sldChg chg="ord">
        <pc:chgData name="Ann Igolkina" userId="4d1b5d7ddf2bbc78" providerId="LiveId" clId="{F3E25C56-AFAE-564D-BF6A-404A6B0C8F1D}" dt="2023-10-02T04:41:35.870" v="1296" actId="20578"/>
        <pc:sldMkLst>
          <pc:docMk/>
          <pc:sldMk cId="0" sldId="260"/>
        </pc:sldMkLst>
      </pc:sldChg>
      <pc:sldChg chg="ord">
        <pc:chgData name="Ann Igolkina" userId="4d1b5d7ddf2bbc78" providerId="LiveId" clId="{F3E25C56-AFAE-564D-BF6A-404A6B0C8F1D}" dt="2023-10-02T04:41:57.351" v="1297" actId="20578"/>
        <pc:sldMkLst>
          <pc:docMk/>
          <pc:sldMk cId="0" sldId="261"/>
        </pc:sldMkLst>
      </pc:sldChg>
      <pc:sldChg chg="addSp delSp modSp mod">
        <pc:chgData name="Ann Igolkina" userId="4d1b5d7ddf2bbc78" providerId="LiveId" clId="{F3E25C56-AFAE-564D-BF6A-404A6B0C8F1D}" dt="2023-10-02T03:39:31.850" v="368" actId="207"/>
        <pc:sldMkLst>
          <pc:docMk/>
          <pc:sldMk cId="0" sldId="262"/>
        </pc:sldMkLst>
        <pc:spChg chg="add del mod">
          <ac:chgData name="Ann Igolkina" userId="4d1b5d7ddf2bbc78" providerId="LiveId" clId="{F3E25C56-AFAE-564D-BF6A-404A6B0C8F1D}" dt="2023-10-02T03:35:29.629" v="254" actId="21"/>
          <ac:spMkLst>
            <pc:docMk/>
            <pc:sldMk cId="0" sldId="262"/>
            <ac:spMk id="2" creationId="{B20EFC14-9898-9374-D980-9CD6D92BCA90}"/>
          </ac:spMkLst>
        </pc:spChg>
        <pc:spChg chg="add del mod">
          <ac:chgData name="Ann Igolkina" userId="4d1b5d7ddf2bbc78" providerId="LiveId" clId="{F3E25C56-AFAE-564D-BF6A-404A6B0C8F1D}" dt="2023-10-02T03:35:29.629" v="254" actId="21"/>
          <ac:spMkLst>
            <pc:docMk/>
            <pc:sldMk cId="0" sldId="262"/>
            <ac:spMk id="3" creationId="{3857B398-F19E-FD9C-0819-8B415042F8EC}"/>
          </ac:spMkLst>
        </pc:spChg>
        <pc:spChg chg="add mod">
          <ac:chgData name="Ann Igolkina" userId="4d1b5d7ddf2bbc78" providerId="LiveId" clId="{F3E25C56-AFAE-564D-BF6A-404A6B0C8F1D}" dt="2023-10-02T03:37:51.856" v="291" actId="207"/>
          <ac:spMkLst>
            <pc:docMk/>
            <pc:sldMk cId="0" sldId="262"/>
            <ac:spMk id="4" creationId="{4AF5D42E-1A3E-BC68-C935-3AFFAD84D6FF}"/>
          </ac:spMkLst>
        </pc:spChg>
        <pc:spChg chg="add mod">
          <ac:chgData name="Ann Igolkina" userId="4d1b5d7ddf2bbc78" providerId="LiveId" clId="{F3E25C56-AFAE-564D-BF6A-404A6B0C8F1D}" dt="2023-10-02T03:35:42.337" v="258" actId="1076"/>
          <ac:spMkLst>
            <pc:docMk/>
            <pc:sldMk cId="0" sldId="262"/>
            <ac:spMk id="5" creationId="{0431CE45-2A32-5207-5EDB-2C1DCC33862B}"/>
          </ac:spMkLst>
        </pc:spChg>
        <pc:spChg chg="add mod">
          <ac:chgData name="Ann Igolkina" userId="4d1b5d7ddf2bbc78" providerId="LiveId" clId="{F3E25C56-AFAE-564D-BF6A-404A6B0C8F1D}" dt="2023-10-02T03:35:42.337" v="258" actId="1076"/>
          <ac:spMkLst>
            <pc:docMk/>
            <pc:sldMk cId="0" sldId="262"/>
            <ac:spMk id="6" creationId="{4775B62B-46D2-5AFB-4386-2C88082DEED8}"/>
          </ac:spMkLst>
        </pc:spChg>
        <pc:spChg chg="add del">
          <ac:chgData name="Ann Igolkina" userId="4d1b5d7ddf2bbc78" providerId="LiveId" clId="{F3E25C56-AFAE-564D-BF6A-404A6B0C8F1D}" dt="2023-10-02T03:36:26.702" v="267" actId="11529"/>
          <ac:spMkLst>
            <pc:docMk/>
            <pc:sldMk cId="0" sldId="262"/>
            <ac:spMk id="10" creationId="{AB19EC53-4EFD-A007-702E-B235AF9BB590}"/>
          </ac:spMkLst>
        </pc:spChg>
        <pc:spChg chg="add mod">
          <ac:chgData name="Ann Igolkina" userId="4d1b5d7ddf2bbc78" providerId="LiveId" clId="{F3E25C56-AFAE-564D-BF6A-404A6B0C8F1D}" dt="2023-10-02T03:38:01.457" v="293" actId="208"/>
          <ac:spMkLst>
            <pc:docMk/>
            <pc:sldMk cId="0" sldId="262"/>
            <ac:spMk id="11" creationId="{F4CBF5EC-DD2F-F06B-9581-C2D31B3937A7}"/>
          </ac:spMkLst>
        </pc:spChg>
        <pc:spChg chg="add mod">
          <ac:chgData name="Ann Igolkina" userId="4d1b5d7ddf2bbc78" providerId="LiveId" clId="{F3E25C56-AFAE-564D-BF6A-404A6B0C8F1D}" dt="2023-10-02T03:37:40.741" v="288" actId="207"/>
          <ac:spMkLst>
            <pc:docMk/>
            <pc:sldMk cId="0" sldId="262"/>
            <ac:spMk id="13" creationId="{C6479C6B-7FED-CBC9-5C00-46BE52F10440}"/>
          </ac:spMkLst>
        </pc:spChg>
        <pc:spChg chg="add mod">
          <ac:chgData name="Ann Igolkina" userId="4d1b5d7ddf2bbc78" providerId="LiveId" clId="{F3E25C56-AFAE-564D-BF6A-404A6B0C8F1D}" dt="2023-10-02T03:37:47.999" v="290" actId="1076"/>
          <ac:spMkLst>
            <pc:docMk/>
            <pc:sldMk cId="0" sldId="262"/>
            <ac:spMk id="14" creationId="{193EE306-CCFE-9E28-8870-211C2C9555DC}"/>
          </ac:spMkLst>
        </pc:spChg>
        <pc:spChg chg="add mod">
          <ac:chgData name="Ann Igolkina" userId="4d1b5d7ddf2bbc78" providerId="LiveId" clId="{F3E25C56-AFAE-564D-BF6A-404A6B0C8F1D}" dt="2023-10-02T03:39:31.850" v="368" actId="207"/>
          <ac:spMkLst>
            <pc:docMk/>
            <pc:sldMk cId="0" sldId="262"/>
            <ac:spMk id="15" creationId="{FA03D0CF-6ABD-D908-EA27-F56EF48965BF}"/>
          </ac:spMkLst>
        </pc:spChg>
        <pc:spChg chg="mod">
          <ac:chgData name="Ann Igolkina" userId="4d1b5d7ddf2bbc78" providerId="LiveId" clId="{F3E25C56-AFAE-564D-BF6A-404A6B0C8F1D}" dt="2023-10-02T03:31:06.351" v="218" actId="20577"/>
          <ac:spMkLst>
            <pc:docMk/>
            <pc:sldMk cId="0" sldId="262"/>
            <ac:spMk id="213" creationId="{00000000-0000-0000-0000-000000000000}"/>
          </ac:spMkLst>
        </pc:spChg>
        <pc:spChg chg="del">
          <ac:chgData name="Ann Igolkina" userId="4d1b5d7ddf2bbc78" providerId="LiveId" clId="{F3E25C56-AFAE-564D-BF6A-404A6B0C8F1D}" dt="2023-10-02T03:34:55.820" v="219" actId="478"/>
          <ac:spMkLst>
            <pc:docMk/>
            <pc:sldMk cId="0" sldId="262"/>
            <ac:spMk id="217" creationId="{00000000-0000-0000-0000-000000000000}"/>
          </ac:spMkLst>
        </pc:spChg>
        <pc:cxnChg chg="add mod">
          <ac:chgData name="Ann Igolkina" userId="4d1b5d7ddf2bbc78" providerId="LiveId" clId="{F3E25C56-AFAE-564D-BF6A-404A6B0C8F1D}" dt="2023-10-02T03:37:14.391" v="280" actId="208"/>
          <ac:cxnSpMkLst>
            <pc:docMk/>
            <pc:sldMk cId="0" sldId="262"/>
            <ac:cxnSpMk id="8" creationId="{97087040-C257-E3DB-0D42-8157D523C923}"/>
          </ac:cxnSpMkLst>
        </pc:cxnChg>
        <pc:cxnChg chg="add mod">
          <ac:chgData name="Ann Igolkina" userId="4d1b5d7ddf2bbc78" providerId="LiveId" clId="{F3E25C56-AFAE-564D-BF6A-404A6B0C8F1D}" dt="2023-10-02T03:37:14.391" v="280" actId="208"/>
          <ac:cxnSpMkLst>
            <pc:docMk/>
            <pc:sldMk cId="0" sldId="262"/>
            <ac:cxnSpMk id="9" creationId="{134E6EDD-BCE3-F804-F8D7-871714E3703F}"/>
          </ac:cxnSpMkLst>
        </pc:cxnChg>
      </pc:sldChg>
      <pc:sldChg chg="del">
        <pc:chgData name="Ann Igolkina" userId="4d1b5d7ddf2bbc78" providerId="LiveId" clId="{F3E25C56-AFAE-564D-BF6A-404A6B0C8F1D}" dt="2023-10-02T04:22:39.945" v="952" actId="2696"/>
        <pc:sldMkLst>
          <pc:docMk/>
          <pc:sldMk cId="0" sldId="263"/>
        </pc:sldMkLst>
      </pc:sldChg>
      <pc:sldChg chg="modSp del mod ord">
        <pc:chgData name="Ann Igolkina" userId="4d1b5d7ddf2bbc78" providerId="LiveId" clId="{F3E25C56-AFAE-564D-BF6A-404A6B0C8F1D}" dt="2023-10-02T04:51:10.823" v="1553" actId="2696"/>
        <pc:sldMkLst>
          <pc:docMk/>
          <pc:sldMk cId="0" sldId="264"/>
        </pc:sldMkLst>
        <pc:spChg chg="mod">
          <ac:chgData name="Ann Igolkina" userId="4d1b5d7ddf2bbc78" providerId="LiveId" clId="{F3E25C56-AFAE-564D-BF6A-404A6B0C8F1D}" dt="2023-10-02T04:42:19.803" v="1306" actId="21"/>
          <ac:spMkLst>
            <pc:docMk/>
            <pc:sldMk cId="0" sldId="264"/>
            <ac:spMk id="231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5:16:35.494" v="2680" actId="1076"/>
        <pc:sldMkLst>
          <pc:docMk/>
          <pc:sldMk cId="0" sldId="265"/>
        </pc:sldMkLst>
        <pc:spChg chg="mod">
          <ac:chgData name="Ann Igolkina" userId="4d1b5d7ddf2bbc78" providerId="LiveId" clId="{F3E25C56-AFAE-564D-BF6A-404A6B0C8F1D}" dt="2023-10-02T05:03:50.803" v="2192" actId="20577"/>
          <ac:spMkLst>
            <pc:docMk/>
            <pc:sldMk cId="0" sldId="265"/>
            <ac:spMk id="23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5:16:35.494" v="2680" actId="1076"/>
          <ac:spMkLst>
            <pc:docMk/>
            <pc:sldMk cId="0" sldId="265"/>
            <ac:spMk id="240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5:25:08.084" v="2905" actId="1076"/>
        <pc:sldMkLst>
          <pc:docMk/>
          <pc:sldMk cId="0" sldId="266"/>
        </pc:sldMkLst>
        <pc:spChg chg="mod">
          <ac:chgData name="Ann Igolkina" userId="4d1b5d7ddf2bbc78" providerId="LiveId" clId="{F3E25C56-AFAE-564D-BF6A-404A6B0C8F1D}" dt="2023-10-02T05:25:08.084" v="2905" actId="1076"/>
          <ac:spMkLst>
            <pc:docMk/>
            <pc:sldMk cId="0" sldId="266"/>
            <ac:spMk id="246" creationId="{00000000-0000-0000-0000-000000000000}"/>
          </ac:spMkLst>
        </pc:spChg>
      </pc:sldChg>
      <pc:sldChg chg="addSp delSp modSp mod">
        <pc:chgData name="Ann Igolkina" userId="4d1b5d7ddf2bbc78" providerId="LiveId" clId="{F3E25C56-AFAE-564D-BF6A-404A6B0C8F1D}" dt="2023-10-02T05:32:12.038" v="3014" actId="1076"/>
        <pc:sldMkLst>
          <pc:docMk/>
          <pc:sldMk cId="0" sldId="267"/>
        </pc:sldMkLst>
        <pc:spChg chg="mod">
          <ac:chgData name="Ann Igolkina" userId="4d1b5d7ddf2bbc78" providerId="LiveId" clId="{F3E25C56-AFAE-564D-BF6A-404A6B0C8F1D}" dt="2023-10-02T05:25:46.971" v="2920" actId="20577"/>
          <ac:spMkLst>
            <pc:docMk/>
            <pc:sldMk cId="0" sldId="267"/>
            <ac:spMk id="248" creationId="{00000000-0000-0000-0000-000000000000}"/>
          </ac:spMkLst>
        </pc:spChg>
        <pc:spChg chg="mod">
          <ac:chgData name="Ann Igolkina" userId="4d1b5d7ddf2bbc78" providerId="LiveId" clId="{F3E25C56-AFAE-564D-BF6A-404A6B0C8F1D}" dt="2023-10-02T05:32:12.038" v="3014" actId="1076"/>
          <ac:spMkLst>
            <pc:docMk/>
            <pc:sldMk cId="0" sldId="267"/>
            <ac:spMk id="252" creationId="{00000000-0000-0000-0000-000000000000}"/>
          </ac:spMkLst>
        </pc:spChg>
        <pc:picChg chg="add del">
          <ac:chgData name="Ann Igolkina" userId="4d1b5d7ddf2bbc78" providerId="LiveId" clId="{F3E25C56-AFAE-564D-BF6A-404A6B0C8F1D}" dt="2023-10-02T05:27:51.815" v="2960" actId="478"/>
          <ac:picMkLst>
            <pc:docMk/>
            <pc:sldMk cId="0" sldId="267"/>
            <ac:picMk id="14338" creationId="{166B8BD9-401A-C536-F036-04618A753A01}"/>
          </ac:picMkLst>
        </pc:picChg>
      </pc:sldChg>
      <pc:sldChg chg="modSp mod">
        <pc:chgData name="Ann Igolkina" userId="4d1b5d7ddf2bbc78" providerId="LiveId" clId="{F3E25C56-AFAE-564D-BF6A-404A6B0C8F1D}" dt="2023-10-02T05:28:23.731" v="2961" actId="120"/>
        <pc:sldMkLst>
          <pc:docMk/>
          <pc:sldMk cId="0" sldId="269"/>
        </pc:sldMkLst>
        <pc:spChg chg="mod">
          <ac:chgData name="Ann Igolkina" userId="4d1b5d7ddf2bbc78" providerId="LiveId" clId="{F3E25C56-AFAE-564D-BF6A-404A6B0C8F1D}" dt="2023-10-02T05:28:23.731" v="2961" actId="120"/>
          <ac:spMkLst>
            <pc:docMk/>
            <pc:sldMk cId="0" sldId="269"/>
            <ac:spMk id="261" creationId="{00000000-0000-0000-0000-000000000000}"/>
          </ac:spMkLst>
        </pc:spChg>
      </pc:sldChg>
      <pc:sldChg chg="modSp mod">
        <pc:chgData name="Ann Igolkina" userId="4d1b5d7ddf2bbc78" providerId="LiveId" clId="{F3E25C56-AFAE-564D-BF6A-404A6B0C8F1D}" dt="2023-10-02T05:29:17.995" v="2965" actId="2711"/>
        <pc:sldMkLst>
          <pc:docMk/>
          <pc:sldMk cId="0" sldId="271"/>
        </pc:sldMkLst>
        <pc:spChg chg="mod">
          <ac:chgData name="Ann Igolkina" userId="4d1b5d7ddf2bbc78" providerId="LiveId" clId="{F3E25C56-AFAE-564D-BF6A-404A6B0C8F1D}" dt="2023-10-02T05:29:17.995" v="2965" actId="2711"/>
          <ac:spMkLst>
            <pc:docMk/>
            <pc:sldMk cId="0" sldId="271"/>
            <ac:spMk id="277" creationId="{00000000-0000-0000-0000-000000000000}"/>
          </ac:spMkLst>
        </pc:spChg>
      </pc:sldChg>
      <pc:sldChg chg="modSp add mod">
        <pc:chgData name="Ann Igolkina" userId="4d1b5d7ddf2bbc78" providerId="LiveId" clId="{F3E25C56-AFAE-564D-BF6A-404A6B0C8F1D}" dt="2023-10-02T05:30:47.213" v="2971"/>
        <pc:sldMkLst>
          <pc:docMk/>
          <pc:sldMk cId="2896831015" sldId="274"/>
        </pc:sldMkLst>
        <pc:spChg chg="mod">
          <ac:chgData name="Ann Igolkina" userId="4d1b5d7ddf2bbc78" providerId="LiveId" clId="{F3E25C56-AFAE-564D-BF6A-404A6B0C8F1D}" dt="2023-10-02T05:30:47.213" v="2971"/>
          <ac:spMkLst>
            <pc:docMk/>
            <pc:sldMk cId="2896831015" sldId="274"/>
            <ac:spMk id="15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8:13.689" v="210" actId="2711"/>
          <ac:spMkLst>
            <pc:docMk/>
            <pc:sldMk cId="2896831015" sldId="274"/>
            <ac:spMk id="157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58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59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0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1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2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3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4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5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6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7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8" creationId="{00000000-0000-0000-0000-000000000000}"/>
          </ac:spMkLst>
        </pc:spChg>
        <pc:spChg chg="mod">
          <ac:chgData name="Ann Igolkina" userId="4d1b5d7ddf2bbc78" providerId="LiveId" clId="{F3E25C56-AFAE-564D-BF6A-404A6B0C8F1D}" dt="2023-10-02T03:26:54.459" v="207" actId="207"/>
          <ac:spMkLst>
            <pc:docMk/>
            <pc:sldMk cId="2896831015" sldId="274"/>
            <ac:spMk id="169" creationId="{00000000-0000-0000-0000-000000000000}"/>
          </ac:spMkLst>
        </pc:spChg>
      </pc:sldChg>
      <pc:sldChg chg="add del">
        <pc:chgData name="Ann Igolkina" userId="4d1b5d7ddf2bbc78" providerId="LiveId" clId="{F3E25C56-AFAE-564D-BF6A-404A6B0C8F1D}" dt="2023-10-02T03:47:32.631" v="544" actId="2696"/>
        <pc:sldMkLst>
          <pc:docMk/>
          <pc:sldMk cId="3194230664" sldId="275"/>
        </pc:sldMkLst>
      </pc:sldChg>
      <pc:sldChg chg="modSp add mod">
        <pc:chgData name="Ann Igolkina" userId="4d1b5d7ddf2bbc78" providerId="LiveId" clId="{F3E25C56-AFAE-564D-BF6A-404A6B0C8F1D}" dt="2023-10-02T03:39:26.680" v="367" actId="2711"/>
        <pc:sldMkLst>
          <pc:docMk/>
          <pc:sldMk cId="2316755419" sldId="276"/>
        </pc:sldMkLst>
        <pc:spChg chg="mod">
          <ac:chgData name="Ann Igolkina" userId="4d1b5d7ddf2bbc78" providerId="LiveId" clId="{F3E25C56-AFAE-564D-BF6A-404A6B0C8F1D}" dt="2023-10-02T03:38:31.275" v="311" actId="20577"/>
          <ac:spMkLst>
            <pc:docMk/>
            <pc:sldMk cId="2316755419" sldId="276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38:40.172" v="324" actId="20577"/>
          <ac:spMkLst>
            <pc:docMk/>
            <pc:sldMk cId="2316755419" sldId="276"/>
            <ac:spMk id="5" creationId="{0431CE45-2A32-5207-5EDB-2C1DCC33862B}"/>
          </ac:spMkLst>
        </pc:spChg>
        <pc:spChg chg="mod">
          <ac:chgData name="Ann Igolkina" userId="4d1b5d7ddf2bbc78" providerId="LiveId" clId="{F3E25C56-AFAE-564D-BF6A-404A6B0C8F1D}" dt="2023-10-02T03:38:51.794" v="344" actId="20577"/>
          <ac:spMkLst>
            <pc:docMk/>
            <pc:sldMk cId="2316755419" sldId="276"/>
            <ac:spMk id="6" creationId="{4775B62B-46D2-5AFB-4386-2C88082DEED8}"/>
          </ac:spMkLst>
        </pc:spChg>
        <pc:spChg chg="mod">
          <ac:chgData name="Ann Igolkina" userId="4d1b5d7ddf2bbc78" providerId="LiveId" clId="{F3E25C56-AFAE-564D-BF6A-404A6B0C8F1D}" dt="2023-10-02T03:39:26.680" v="367" actId="2711"/>
          <ac:spMkLst>
            <pc:docMk/>
            <pc:sldMk cId="2316755419" sldId="276"/>
            <ac:spMk id="15" creationId="{FA03D0CF-6ABD-D908-EA27-F56EF48965BF}"/>
          </ac:spMkLst>
        </pc:spChg>
      </pc:sldChg>
      <pc:sldChg chg="modSp add mod">
        <pc:chgData name="Ann Igolkina" userId="4d1b5d7ddf2bbc78" providerId="LiveId" clId="{F3E25C56-AFAE-564D-BF6A-404A6B0C8F1D}" dt="2023-10-02T03:40:18.198" v="416" actId="20577"/>
        <pc:sldMkLst>
          <pc:docMk/>
          <pc:sldMk cId="1029858200" sldId="277"/>
        </pc:sldMkLst>
        <pc:spChg chg="mod">
          <ac:chgData name="Ann Igolkina" userId="4d1b5d7ddf2bbc78" providerId="LiveId" clId="{F3E25C56-AFAE-564D-BF6A-404A6B0C8F1D}" dt="2023-10-02T03:39:42.668" v="372" actId="20577"/>
          <ac:spMkLst>
            <pc:docMk/>
            <pc:sldMk cId="1029858200" sldId="277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39:48.761" v="389" actId="20577"/>
          <ac:spMkLst>
            <pc:docMk/>
            <pc:sldMk cId="1029858200" sldId="277"/>
            <ac:spMk id="5" creationId="{0431CE45-2A32-5207-5EDB-2C1DCC33862B}"/>
          </ac:spMkLst>
        </pc:spChg>
        <pc:spChg chg="mod">
          <ac:chgData name="Ann Igolkina" userId="4d1b5d7ddf2bbc78" providerId="LiveId" clId="{F3E25C56-AFAE-564D-BF6A-404A6B0C8F1D}" dt="2023-10-02T03:39:54.997" v="403" actId="20577"/>
          <ac:spMkLst>
            <pc:docMk/>
            <pc:sldMk cId="1029858200" sldId="277"/>
            <ac:spMk id="6" creationId="{4775B62B-46D2-5AFB-4386-2C88082DEED8}"/>
          </ac:spMkLst>
        </pc:spChg>
        <pc:spChg chg="mod">
          <ac:chgData name="Ann Igolkina" userId="4d1b5d7ddf2bbc78" providerId="LiveId" clId="{F3E25C56-AFAE-564D-BF6A-404A6B0C8F1D}" dt="2023-10-02T03:40:18.198" v="416" actId="20577"/>
          <ac:spMkLst>
            <pc:docMk/>
            <pc:sldMk cId="1029858200" sldId="277"/>
            <ac:spMk id="15" creationId="{FA03D0CF-6ABD-D908-EA27-F56EF48965BF}"/>
          </ac:spMkLst>
        </pc:spChg>
      </pc:sldChg>
      <pc:sldChg chg="new del">
        <pc:chgData name="Ann Igolkina" userId="4d1b5d7ddf2bbc78" providerId="LiveId" clId="{F3E25C56-AFAE-564D-BF6A-404A6B0C8F1D}" dt="2023-10-02T03:43:22.524" v="448" actId="2696"/>
        <pc:sldMkLst>
          <pc:docMk/>
          <pc:sldMk cId="1378810621" sldId="278"/>
        </pc:sldMkLst>
      </pc:sldChg>
      <pc:sldChg chg="add del">
        <pc:chgData name="Ann Igolkina" userId="4d1b5d7ddf2bbc78" providerId="LiveId" clId="{F3E25C56-AFAE-564D-BF6A-404A6B0C8F1D}" dt="2023-10-02T04:08:07.027" v="861" actId="2696"/>
        <pc:sldMkLst>
          <pc:docMk/>
          <pc:sldMk cId="3136248561" sldId="279"/>
        </pc:sldMkLst>
      </pc:sldChg>
      <pc:sldChg chg="modSp add mod">
        <pc:chgData name="Ann Igolkina" userId="4d1b5d7ddf2bbc78" providerId="LiveId" clId="{F3E25C56-AFAE-564D-BF6A-404A6B0C8F1D}" dt="2023-10-02T03:41:44.405" v="446" actId="2711"/>
        <pc:sldMkLst>
          <pc:docMk/>
          <pc:sldMk cId="102510428" sldId="280"/>
        </pc:sldMkLst>
        <pc:spChg chg="mod">
          <ac:chgData name="Ann Igolkina" userId="4d1b5d7ddf2bbc78" providerId="LiveId" clId="{F3E25C56-AFAE-564D-BF6A-404A6B0C8F1D}" dt="2023-10-02T03:41:15.890" v="421" actId="20577"/>
          <ac:spMkLst>
            <pc:docMk/>
            <pc:sldMk cId="102510428" sldId="280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41:44.405" v="446" actId="2711"/>
          <ac:spMkLst>
            <pc:docMk/>
            <pc:sldMk cId="102510428" sldId="280"/>
            <ac:spMk id="15" creationId="{FA03D0CF-6ABD-D908-EA27-F56EF48965BF}"/>
          </ac:spMkLst>
        </pc:spChg>
        <pc:spChg chg="mod">
          <ac:chgData name="Ann Igolkina" userId="4d1b5d7ddf2bbc78" providerId="LiveId" clId="{F3E25C56-AFAE-564D-BF6A-404A6B0C8F1D}" dt="2023-10-02T03:41:26.485" v="435" actId="20577"/>
          <ac:spMkLst>
            <pc:docMk/>
            <pc:sldMk cId="102510428" sldId="280"/>
            <ac:spMk id="213" creationId="{00000000-0000-0000-0000-000000000000}"/>
          </ac:spMkLst>
        </pc:spChg>
      </pc:sldChg>
      <pc:sldChg chg="addSp delSp modSp add mod">
        <pc:chgData name="Ann Igolkina" userId="4d1b5d7ddf2bbc78" providerId="LiveId" clId="{F3E25C56-AFAE-564D-BF6A-404A6B0C8F1D}" dt="2023-10-02T03:47:22.808" v="541" actId="1036"/>
        <pc:sldMkLst>
          <pc:docMk/>
          <pc:sldMk cId="1630154191" sldId="281"/>
        </pc:sldMkLst>
        <pc:spChg chg="add mod">
          <ac:chgData name="Ann Igolkina" userId="4d1b5d7ddf2bbc78" providerId="LiveId" clId="{F3E25C56-AFAE-564D-BF6A-404A6B0C8F1D}" dt="2023-10-02T03:46:41.542" v="524" actId="255"/>
          <ac:spMkLst>
            <pc:docMk/>
            <pc:sldMk cId="1630154191" sldId="281"/>
            <ac:spMk id="3" creationId="{9B774F0C-5E3C-0EA8-F4F5-90AEC6BB7F45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4" creationId="{4AF5D42E-1A3E-BC68-C935-3AFFAD84D6FF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5" creationId="{0431CE45-2A32-5207-5EDB-2C1DCC33862B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6" creationId="{4775B62B-46D2-5AFB-4386-2C88082DEED8}"/>
          </ac:spMkLst>
        </pc:spChg>
        <pc:spChg chg="add mod">
          <ac:chgData name="Ann Igolkina" userId="4d1b5d7ddf2bbc78" providerId="LiveId" clId="{F3E25C56-AFAE-564D-BF6A-404A6B0C8F1D}" dt="2023-10-02T03:47:22.808" v="541" actId="1036"/>
          <ac:spMkLst>
            <pc:docMk/>
            <pc:sldMk cId="1630154191" sldId="281"/>
            <ac:spMk id="10" creationId="{42D3AE94-8E9A-3C0D-67D7-66F41B9B98C2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11" creationId="{F4CBF5EC-DD2F-F06B-9581-C2D31B3937A7}"/>
          </ac:spMkLst>
        </pc:spChg>
        <pc:spChg chg="del">
          <ac:chgData name="Ann Igolkina" userId="4d1b5d7ddf2bbc78" providerId="LiveId" clId="{F3E25C56-AFAE-564D-BF6A-404A6B0C8F1D}" dt="2023-10-02T03:43:28.583" v="450" actId="478"/>
          <ac:spMkLst>
            <pc:docMk/>
            <pc:sldMk cId="1630154191" sldId="281"/>
            <ac:spMk id="13" creationId="{C6479C6B-7FED-CBC9-5C00-46BE52F10440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14" creationId="{193EE306-CCFE-9E28-8870-211C2C9555DC}"/>
          </ac:spMkLst>
        </pc:spChg>
        <pc:spChg chg="del">
          <ac:chgData name="Ann Igolkina" userId="4d1b5d7ddf2bbc78" providerId="LiveId" clId="{F3E25C56-AFAE-564D-BF6A-404A6B0C8F1D}" dt="2023-10-02T03:43:25.272" v="449" actId="478"/>
          <ac:spMkLst>
            <pc:docMk/>
            <pc:sldMk cId="1630154191" sldId="281"/>
            <ac:spMk id="15" creationId="{FA03D0CF-6ABD-D908-EA27-F56EF48965BF}"/>
          </ac:spMkLst>
        </pc:spChg>
        <pc:picChg chg="add mod">
          <ac:chgData name="Ann Igolkina" userId="4d1b5d7ddf2bbc78" providerId="LiveId" clId="{F3E25C56-AFAE-564D-BF6A-404A6B0C8F1D}" dt="2023-10-02T03:47:14.105" v="535" actId="1076"/>
          <ac:picMkLst>
            <pc:docMk/>
            <pc:sldMk cId="1630154191" sldId="281"/>
            <ac:picMk id="1026" creationId="{72AA2B33-DB47-31A9-DB76-D7A4D25AF2E4}"/>
          </ac:picMkLst>
        </pc:picChg>
        <pc:cxnChg chg="del">
          <ac:chgData name="Ann Igolkina" userId="4d1b5d7ddf2bbc78" providerId="LiveId" clId="{F3E25C56-AFAE-564D-BF6A-404A6B0C8F1D}" dt="2023-10-02T03:43:25.272" v="449" actId="478"/>
          <ac:cxnSpMkLst>
            <pc:docMk/>
            <pc:sldMk cId="1630154191" sldId="281"/>
            <ac:cxnSpMk id="8" creationId="{97087040-C257-E3DB-0D42-8157D523C923}"/>
          </ac:cxnSpMkLst>
        </pc:cxnChg>
        <pc:cxnChg chg="del">
          <ac:chgData name="Ann Igolkina" userId="4d1b5d7ddf2bbc78" providerId="LiveId" clId="{F3E25C56-AFAE-564D-BF6A-404A6B0C8F1D}" dt="2023-10-02T03:43:25.272" v="449" actId="478"/>
          <ac:cxnSpMkLst>
            <pc:docMk/>
            <pc:sldMk cId="1630154191" sldId="281"/>
            <ac:cxnSpMk id="9" creationId="{134E6EDD-BCE3-F804-F8D7-871714E3703F}"/>
          </ac:cxnSpMkLst>
        </pc:cxnChg>
      </pc:sldChg>
      <pc:sldChg chg="modSp add mod">
        <pc:chgData name="Ann Igolkina" userId="4d1b5d7ddf2bbc78" providerId="LiveId" clId="{F3E25C56-AFAE-564D-BF6A-404A6B0C8F1D}" dt="2023-10-02T04:21:37.240" v="951" actId="1076"/>
        <pc:sldMkLst>
          <pc:docMk/>
          <pc:sldMk cId="3334130365" sldId="282"/>
        </pc:sldMkLst>
        <pc:spChg chg="mod">
          <ac:chgData name="Ann Igolkina" userId="4d1b5d7ddf2bbc78" providerId="LiveId" clId="{F3E25C56-AFAE-564D-BF6A-404A6B0C8F1D}" dt="2023-10-02T04:21:37.240" v="951" actId="1076"/>
          <ac:spMkLst>
            <pc:docMk/>
            <pc:sldMk cId="3334130365" sldId="282"/>
            <ac:spMk id="4" creationId="{4AF5D42E-1A3E-BC68-C935-3AFFAD84D6FF}"/>
          </ac:spMkLst>
        </pc:spChg>
        <pc:spChg chg="mod">
          <ac:chgData name="Ann Igolkina" userId="4d1b5d7ddf2bbc78" providerId="LiveId" clId="{F3E25C56-AFAE-564D-BF6A-404A6B0C8F1D}" dt="2023-10-02T03:49:18.719" v="597" actId="1076"/>
          <ac:spMkLst>
            <pc:docMk/>
            <pc:sldMk cId="3334130365" sldId="282"/>
            <ac:spMk id="15" creationId="{FA03D0CF-6ABD-D908-EA27-F56EF48965BF}"/>
          </ac:spMkLst>
        </pc:spChg>
        <pc:spChg chg="mod">
          <ac:chgData name="Ann Igolkina" userId="4d1b5d7ddf2bbc78" providerId="LiveId" clId="{F3E25C56-AFAE-564D-BF6A-404A6B0C8F1D}" dt="2023-10-02T03:47:44.934" v="565" actId="20577"/>
          <ac:spMkLst>
            <pc:docMk/>
            <pc:sldMk cId="3334130365" sldId="282"/>
            <ac:spMk id="213" creationId="{00000000-0000-0000-0000-000000000000}"/>
          </ac:spMkLst>
        </pc:spChg>
      </pc:sldChg>
      <pc:sldChg chg="addSp delSp modSp add mod">
        <pc:chgData name="Ann Igolkina" userId="4d1b5d7ddf2bbc78" providerId="LiveId" clId="{F3E25C56-AFAE-564D-BF6A-404A6B0C8F1D}" dt="2023-10-02T04:07:37.259" v="859" actId="478"/>
        <pc:sldMkLst>
          <pc:docMk/>
          <pc:sldMk cId="3569897879" sldId="283"/>
        </pc:sldMkLst>
        <pc:spChg chg="add mod">
          <ac:chgData name="Ann Igolkina" userId="4d1b5d7ddf2bbc78" providerId="LiveId" clId="{F3E25C56-AFAE-564D-BF6A-404A6B0C8F1D}" dt="2023-10-02T04:00:32.268" v="726" actId="20577"/>
          <ac:spMkLst>
            <pc:docMk/>
            <pc:sldMk cId="3569897879" sldId="283"/>
            <ac:spMk id="2" creationId="{AF7E414B-E360-7CD8-44DA-7DB6E5FCDE64}"/>
          </ac:spMkLst>
        </pc:spChg>
        <pc:spChg chg="del">
          <ac:chgData name="Ann Igolkina" userId="4d1b5d7ddf2bbc78" providerId="LiveId" clId="{F3E25C56-AFAE-564D-BF6A-404A6B0C8F1D}" dt="2023-10-02T03:50:05.172" v="599" actId="478"/>
          <ac:spMkLst>
            <pc:docMk/>
            <pc:sldMk cId="3569897879" sldId="283"/>
            <ac:spMk id="3" creationId="{9B774F0C-5E3C-0EA8-F4F5-90AEC6BB7F45}"/>
          </ac:spMkLst>
        </pc:spChg>
        <pc:spChg chg="add mod">
          <ac:chgData name="Ann Igolkina" userId="4d1b5d7ddf2bbc78" providerId="LiveId" clId="{F3E25C56-AFAE-564D-BF6A-404A6B0C8F1D}" dt="2023-10-02T04:01:25.581" v="792" actId="20577"/>
          <ac:spMkLst>
            <pc:docMk/>
            <pc:sldMk cId="3569897879" sldId="283"/>
            <ac:spMk id="5" creationId="{5EADF6F7-88A2-1210-49C3-4F67993A823B}"/>
          </ac:spMkLst>
        </pc:spChg>
        <pc:spChg chg="add del mod">
          <ac:chgData name="Ann Igolkina" userId="4d1b5d7ddf2bbc78" providerId="LiveId" clId="{F3E25C56-AFAE-564D-BF6A-404A6B0C8F1D}" dt="2023-10-02T04:07:37.259" v="859" actId="478"/>
          <ac:spMkLst>
            <pc:docMk/>
            <pc:sldMk cId="3569897879" sldId="283"/>
            <ac:spMk id="6" creationId="{39DEEA85-C2F1-5A71-5861-A393E4F7ED9D}"/>
          </ac:spMkLst>
        </pc:spChg>
        <pc:spChg chg="add mod">
          <ac:chgData name="Ann Igolkina" userId="4d1b5d7ddf2bbc78" providerId="LiveId" clId="{F3E25C56-AFAE-564D-BF6A-404A6B0C8F1D}" dt="2023-10-02T04:05:03.832" v="828" actId="14861"/>
          <ac:spMkLst>
            <pc:docMk/>
            <pc:sldMk cId="3569897879" sldId="283"/>
            <ac:spMk id="7" creationId="{8AC5D26D-B1BF-FA7C-6B28-BC5BE506A359}"/>
          </ac:spMkLst>
        </pc:spChg>
        <pc:spChg chg="add mod">
          <ac:chgData name="Ann Igolkina" userId="4d1b5d7ddf2bbc78" providerId="LiveId" clId="{F3E25C56-AFAE-564D-BF6A-404A6B0C8F1D}" dt="2023-10-02T04:05:03.832" v="828" actId="14861"/>
          <ac:spMkLst>
            <pc:docMk/>
            <pc:sldMk cId="3569897879" sldId="283"/>
            <ac:spMk id="8" creationId="{E64FDF0D-FE11-E039-E102-591A8082B8FD}"/>
          </ac:spMkLst>
        </pc:spChg>
        <pc:spChg chg="del">
          <ac:chgData name="Ann Igolkina" userId="4d1b5d7ddf2bbc78" providerId="LiveId" clId="{F3E25C56-AFAE-564D-BF6A-404A6B0C8F1D}" dt="2023-10-02T03:50:05.172" v="599" actId="478"/>
          <ac:spMkLst>
            <pc:docMk/>
            <pc:sldMk cId="3569897879" sldId="283"/>
            <ac:spMk id="10" creationId="{42D3AE94-8E9A-3C0D-67D7-66F41B9B98C2}"/>
          </ac:spMkLst>
        </pc:spChg>
        <pc:grpChg chg="add mod">
          <ac:chgData name="Ann Igolkina" userId="4d1b5d7ddf2bbc78" providerId="LiveId" clId="{F3E25C56-AFAE-564D-BF6A-404A6B0C8F1D}" dt="2023-10-02T04:04:42.064" v="827" actId="732"/>
          <ac:grpSpMkLst>
            <pc:docMk/>
            <pc:sldMk cId="3569897879" sldId="283"/>
            <ac:grpSpMk id="9" creationId="{7BB4E89B-D838-5D8D-D777-60AECD4587A1}"/>
          </ac:grpSpMkLst>
        </pc:grpChg>
        <pc:picChg chg="del">
          <ac:chgData name="Ann Igolkina" userId="4d1b5d7ddf2bbc78" providerId="LiveId" clId="{F3E25C56-AFAE-564D-BF6A-404A6B0C8F1D}" dt="2023-10-02T03:50:05.172" v="599" actId="478"/>
          <ac:picMkLst>
            <pc:docMk/>
            <pc:sldMk cId="3569897879" sldId="283"/>
            <ac:picMk id="1026" creationId="{72AA2B33-DB47-31A9-DB76-D7A4D25AF2E4}"/>
          </ac:picMkLst>
        </pc:picChg>
        <pc:picChg chg="add mod">
          <ac:chgData name="Ann Igolkina" userId="4d1b5d7ddf2bbc78" providerId="LiveId" clId="{F3E25C56-AFAE-564D-BF6A-404A6B0C8F1D}" dt="2023-10-02T04:04:42.064" v="827" actId="732"/>
          <ac:picMkLst>
            <pc:docMk/>
            <pc:sldMk cId="3569897879" sldId="283"/>
            <ac:picMk id="2050" creationId="{EF5A5AD1-C657-21F1-542C-66F52B0D715F}"/>
          </ac:picMkLst>
        </pc:picChg>
      </pc:sldChg>
      <pc:sldChg chg="addSp delSp modSp add mod">
        <pc:chgData name="Ann Igolkina" userId="4d1b5d7ddf2bbc78" providerId="LiveId" clId="{F3E25C56-AFAE-564D-BF6A-404A6B0C8F1D}" dt="2023-10-02T04:11:26.545" v="867" actId="166"/>
        <pc:sldMkLst>
          <pc:docMk/>
          <pc:sldMk cId="3245731460" sldId="284"/>
        </pc:sldMkLst>
        <pc:spChg chg="add mod">
          <ac:chgData name="Ann Igolkina" userId="4d1b5d7ddf2bbc78" providerId="LiveId" clId="{F3E25C56-AFAE-564D-BF6A-404A6B0C8F1D}" dt="2023-10-02T04:07:32.807" v="858" actId="207"/>
          <ac:spMkLst>
            <pc:docMk/>
            <pc:sldMk cId="3245731460" sldId="284"/>
            <ac:spMk id="3" creationId="{61040FA5-4628-8C71-2102-B0C1650BA73C}"/>
          </ac:spMkLst>
        </pc:spChg>
        <pc:spChg chg="mod">
          <ac:chgData name="Ann Igolkina" userId="4d1b5d7ddf2bbc78" providerId="LiveId" clId="{F3E25C56-AFAE-564D-BF6A-404A6B0C8F1D}" dt="2023-10-02T04:11:19.009" v="866" actId="2085"/>
          <ac:spMkLst>
            <pc:docMk/>
            <pc:sldMk cId="3245731460" sldId="284"/>
            <ac:spMk id="6" creationId="{39DEEA85-C2F1-5A71-5861-A393E4F7ED9D}"/>
          </ac:spMkLst>
        </pc:spChg>
        <pc:spChg chg="mod">
          <ac:chgData name="Ann Igolkina" userId="4d1b5d7ddf2bbc78" providerId="LiveId" clId="{F3E25C56-AFAE-564D-BF6A-404A6B0C8F1D}" dt="2023-10-02T04:05:10.713" v="830"/>
          <ac:spMkLst>
            <pc:docMk/>
            <pc:sldMk cId="3245731460" sldId="284"/>
            <ac:spMk id="8" creationId="{F611D42C-45AC-9E17-AEA1-763AFEC7E901}"/>
          </ac:spMkLst>
        </pc:spChg>
        <pc:spChg chg="mod">
          <ac:chgData name="Ann Igolkina" userId="4d1b5d7ddf2bbc78" providerId="LiveId" clId="{F3E25C56-AFAE-564D-BF6A-404A6B0C8F1D}" dt="2023-10-02T04:05:10.713" v="830"/>
          <ac:spMkLst>
            <pc:docMk/>
            <pc:sldMk cId="3245731460" sldId="284"/>
            <ac:spMk id="9" creationId="{7BB7FF0C-90C6-5874-7528-212BCFF23DE5}"/>
          </ac:spMkLst>
        </pc:spChg>
        <pc:spChg chg="add mod">
          <ac:chgData name="Ann Igolkina" userId="4d1b5d7ddf2bbc78" providerId="LiveId" clId="{F3E25C56-AFAE-564D-BF6A-404A6B0C8F1D}" dt="2023-10-02T04:11:26.545" v="867" actId="166"/>
          <ac:spMkLst>
            <pc:docMk/>
            <pc:sldMk cId="3245731460" sldId="284"/>
            <ac:spMk id="10" creationId="{B8EE9623-2532-3892-C9D1-65C887CF6596}"/>
          </ac:spMkLst>
        </pc:spChg>
        <pc:grpChg chg="add mod">
          <ac:chgData name="Ann Igolkina" userId="4d1b5d7ddf2bbc78" providerId="LiveId" clId="{F3E25C56-AFAE-564D-BF6A-404A6B0C8F1D}" dt="2023-10-02T04:05:17.794" v="831" actId="167"/>
          <ac:grpSpMkLst>
            <pc:docMk/>
            <pc:sldMk cId="3245731460" sldId="284"/>
            <ac:grpSpMk id="4" creationId="{4BDCA649-D3EA-7026-C2AF-C330BA83FDD4}"/>
          </ac:grpSpMkLst>
        </pc:grpChg>
        <pc:grpChg chg="add">
          <ac:chgData name="Ann Igolkina" userId="4d1b5d7ddf2bbc78" providerId="LiveId" clId="{F3E25C56-AFAE-564D-BF6A-404A6B0C8F1D}" dt="2023-10-02T04:06:42.150" v="846" actId="164"/>
          <ac:grpSpMkLst>
            <pc:docMk/>
            <pc:sldMk cId="3245731460" sldId="284"/>
            <ac:grpSpMk id="11" creationId="{A632E8B9-121F-EBBC-3E40-A4E62E60F3D9}"/>
          </ac:grpSpMkLst>
        </pc:grpChg>
        <pc:picChg chg="mod">
          <ac:chgData name="Ann Igolkina" userId="4d1b5d7ddf2bbc78" providerId="LiveId" clId="{F3E25C56-AFAE-564D-BF6A-404A6B0C8F1D}" dt="2023-10-02T04:05:10.713" v="830"/>
          <ac:picMkLst>
            <pc:docMk/>
            <pc:sldMk cId="3245731460" sldId="284"/>
            <ac:picMk id="7" creationId="{1325894F-E151-0347-6EA3-6F3E6E4B6FE5}"/>
          </ac:picMkLst>
        </pc:picChg>
        <pc:picChg chg="del">
          <ac:chgData name="Ann Igolkina" userId="4d1b5d7ddf2bbc78" providerId="LiveId" clId="{F3E25C56-AFAE-564D-BF6A-404A6B0C8F1D}" dt="2023-10-02T04:05:10.172" v="829" actId="478"/>
          <ac:picMkLst>
            <pc:docMk/>
            <pc:sldMk cId="3245731460" sldId="284"/>
            <ac:picMk id="2050" creationId="{EF5A5AD1-C657-21F1-542C-66F52B0D715F}"/>
          </ac:picMkLst>
        </pc:picChg>
      </pc:sldChg>
      <pc:sldChg chg="addSp delSp modSp add mod modAnim">
        <pc:chgData name="Ann Igolkina" userId="4d1b5d7ddf2bbc78" providerId="LiveId" clId="{F3E25C56-AFAE-564D-BF6A-404A6B0C8F1D}" dt="2023-10-02T05:31:26.351" v="2996" actId="1076"/>
        <pc:sldMkLst>
          <pc:docMk/>
          <pc:sldMk cId="3265577773" sldId="285"/>
        </pc:sldMkLst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4" creationId="{4AF5D42E-1A3E-BC68-C935-3AFFAD84D6FF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5" creationId="{0431CE45-2A32-5207-5EDB-2C1DCC33862B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6" creationId="{4775B62B-46D2-5AFB-4386-2C88082DEED8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11" creationId="{F4CBF5EC-DD2F-F06B-9581-C2D31B3937A7}"/>
          </ac:spMkLst>
        </pc:spChg>
        <pc:spChg chg="del">
          <ac:chgData name="Ann Igolkina" userId="4d1b5d7ddf2bbc78" providerId="LiveId" clId="{F3E25C56-AFAE-564D-BF6A-404A6B0C8F1D}" dt="2023-10-02T04:13:09.996" v="877" actId="478"/>
          <ac:spMkLst>
            <pc:docMk/>
            <pc:sldMk cId="3265577773" sldId="285"/>
            <ac:spMk id="13" creationId="{C6479C6B-7FED-CBC9-5C00-46BE52F10440}"/>
          </ac:spMkLst>
        </pc:spChg>
        <pc:spChg chg="del">
          <ac:chgData name="Ann Igolkina" userId="4d1b5d7ddf2bbc78" providerId="LiveId" clId="{F3E25C56-AFAE-564D-BF6A-404A6B0C8F1D}" dt="2023-10-02T04:13:09.996" v="877" actId="478"/>
          <ac:spMkLst>
            <pc:docMk/>
            <pc:sldMk cId="3265577773" sldId="285"/>
            <ac:spMk id="14" creationId="{193EE306-CCFE-9E28-8870-211C2C9555DC}"/>
          </ac:spMkLst>
        </pc:spChg>
        <pc:spChg chg="del">
          <ac:chgData name="Ann Igolkina" userId="4d1b5d7ddf2bbc78" providerId="LiveId" clId="{F3E25C56-AFAE-564D-BF6A-404A6B0C8F1D}" dt="2023-10-02T04:13:07.413" v="876" actId="478"/>
          <ac:spMkLst>
            <pc:docMk/>
            <pc:sldMk cId="3265577773" sldId="285"/>
            <ac:spMk id="15" creationId="{FA03D0CF-6ABD-D908-EA27-F56EF48965BF}"/>
          </ac:spMkLst>
        </pc:spChg>
        <pc:spChg chg="add del mod">
          <ac:chgData name="Ann Igolkina" userId="4d1b5d7ddf2bbc78" providerId="LiveId" clId="{F3E25C56-AFAE-564D-BF6A-404A6B0C8F1D}" dt="2023-10-02T04:17:00.201" v="921"/>
          <ac:spMkLst>
            <pc:docMk/>
            <pc:sldMk cId="3265577773" sldId="285"/>
            <ac:spMk id="42" creationId="{FF5F6605-587A-83E0-1BF6-68293C26E95F}"/>
          </ac:spMkLst>
        </pc:spChg>
        <pc:spChg chg="add mod topLvl">
          <ac:chgData name="Ann Igolkina" userId="4d1b5d7ddf2bbc78" providerId="LiveId" clId="{F3E25C56-AFAE-564D-BF6A-404A6B0C8F1D}" dt="2023-10-02T04:36:16.211" v="1243" actId="165"/>
          <ac:spMkLst>
            <pc:docMk/>
            <pc:sldMk cId="3265577773" sldId="285"/>
            <ac:spMk id="62" creationId="{DFB5EACF-2D1C-504F-86F0-41D17A3F3A88}"/>
          </ac:spMkLst>
        </pc:spChg>
        <pc:spChg chg="add mod topLvl">
          <ac:chgData name="Ann Igolkina" userId="4d1b5d7ddf2bbc78" providerId="LiveId" clId="{F3E25C56-AFAE-564D-BF6A-404A6B0C8F1D}" dt="2023-10-02T04:36:16.211" v="1243" actId="165"/>
          <ac:spMkLst>
            <pc:docMk/>
            <pc:sldMk cId="3265577773" sldId="285"/>
            <ac:spMk id="63" creationId="{0F063436-8F88-9738-DC09-D52860A720FB}"/>
          </ac:spMkLst>
        </pc:spChg>
        <pc:spChg chg="add mod">
          <ac:chgData name="Ann Igolkina" userId="4d1b5d7ddf2bbc78" providerId="LiveId" clId="{F3E25C56-AFAE-564D-BF6A-404A6B0C8F1D}" dt="2023-10-02T04:35:13.016" v="1182" actId="1076"/>
          <ac:spMkLst>
            <pc:docMk/>
            <pc:sldMk cId="3265577773" sldId="285"/>
            <ac:spMk id="210" creationId="{A909A6DF-2602-7FED-9B61-CF2640B8A841}"/>
          </ac:spMkLst>
        </pc:spChg>
        <pc:spChg chg="add mod">
          <ac:chgData name="Ann Igolkina" userId="4d1b5d7ddf2bbc78" providerId="LiveId" clId="{F3E25C56-AFAE-564D-BF6A-404A6B0C8F1D}" dt="2023-10-02T04:35:13.016" v="1182" actId="1076"/>
          <ac:spMkLst>
            <pc:docMk/>
            <pc:sldMk cId="3265577773" sldId="285"/>
            <ac:spMk id="211" creationId="{5D31880F-2B43-CECB-D9B0-2B29AFB04A4F}"/>
          </ac:spMkLst>
        </pc:spChg>
        <pc:spChg chg="add mod">
          <ac:chgData name="Ann Igolkina" userId="4d1b5d7ddf2bbc78" providerId="LiveId" clId="{F3E25C56-AFAE-564D-BF6A-404A6B0C8F1D}" dt="2023-10-02T05:31:26.351" v="2996" actId="1076"/>
          <ac:spMkLst>
            <pc:docMk/>
            <pc:sldMk cId="3265577773" sldId="285"/>
            <ac:spMk id="217" creationId="{095B1F06-4EEC-FD2C-805B-3DE0EE9EF437}"/>
          </ac:spMkLst>
        </pc:spChg>
        <pc:spChg chg="add mod">
          <ac:chgData name="Ann Igolkina" userId="4d1b5d7ddf2bbc78" providerId="LiveId" clId="{F3E25C56-AFAE-564D-BF6A-404A6B0C8F1D}" dt="2023-10-02T04:35:36.411" v="1211" actId="1076"/>
          <ac:spMkLst>
            <pc:docMk/>
            <pc:sldMk cId="3265577773" sldId="285"/>
            <ac:spMk id="218" creationId="{FB595850-8B6C-892E-075F-DD574EB13865}"/>
          </ac:spMkLst>
        </pc:spChg>
        <pc:spChg chg="add mod">
          <ac:chgData name="Ann Igolkina" userId="4d1b5d7ddf2bbc78" providerId="LiveId" clId="{F3E25C56-AFAE-564D-BF6A-404A6B0C8F1D}" dt="2023-10-02T04:35:54.405" v="1240" actId="1076"/>
          <ac:spMkLst>
            <pc:docMk/>
            <pc:sldMk cId="3265577773" sldId="285"/>
            <ac:spMk id="219" creationId="{B3F17914-908D-EC6C-F436-E30884D13C0F}"/>
          </ac:spMkLst>
        </pc:spChg>
        <pc:grpChg chg="add mod topLvl">
          <ac:chgData name="Ann Igolkina" userId="4d1b5d7ddf2bbc78" providerId="LiveId" clId="{F3E25C56-AFAE-564D-BF6A-404A6B0C8F1D}" dt="2023-10-02T04:36:16.211" v="1243" actId="165"/>
          <ac:grpSpMkLst>
            <pc:docMk/>
            <pc:sldMk cId="3265577773" sldId="285"/>
            <ac:grpSpMk id="40" creationId="{99FB0F1C-775D-CC89-80D8-70CD68196F10}"/>
          </ac:grpSpMkLst>
        </pc:grpChg>
        <pc:grpChg chg="add mod topLvl">
          <ac:chgData name="Ann Igolkina" userId="4d1b5d7ddf2bbc78" providerId="LiveId" clId="{F3E25C56-AFAE-564D-BF6A-404A6B0C8F1D}" dt="2023-10-02T04:36:16.211" v="1243" actId="165"/>
          <ac:grpSpMkLst>
            <pc:docMk/>
            <pc:sldMk cId="3265577773" sldId="285"/>
            <ac:grpSpMk id="41" creationId="{303F53EF-1362-65AE-6A14-5BF93C1F116F}"/>
          </ac:grpSpMkLst>
        </pc:grpChg>
        <pc:grpChg chg="del mod">
          <ac:chgData name="Ann Igolkina" userId="4d1b5d7ddf2bbc78" providerId="LiveId" clId="{F3E25C56-AFAE-564D-BF6A-404A6B0C8F1D}" dt="2023-10-02T04:17:57.860" v="927"/>
          <ac:grpSpMkLst>
            <pc:docMk/>
            <pc:sldMk cId="3265577773" sldId="285"/>
            <ac:grpSpMk id="46" creationId="{79565289-E318-BFAA-B58B-25BD6E300311}"/>
          </ac:grpSpMkLst>
        </pc:grpChg>
        <pc:grpChg chg="del mod">
          <ac:chgData name="Ann Igolkina" userId="4d1b5d7ddf2bbc78" providerId="LiveId" clId="{F3E25C56-AFAE-564D-BF6A-404A6B0C8F1D}" dt="2023-10-02T04:18:00.158" v="929"/>
          <ac:grpSpMkLst>
            <pc:docMk/>
            <pc:sldMk cId="3265577773" sldId="285"/>
            <ac:grpSpMk id="48" creationId="{9FBDFA60-2747-9604-82D7-C8EDBF7EE77F}"/>
          </ac:grpSpMkLst>
        </pc:grpChg>
        <pc:grpChg chg="del mod">
          <ac:chgData name="Ann Igolkina" userId="4d1b5d7ddf2bbc78" providerId="LiveId" clId="{F3E25C56-AFAE-564D-BF6A-404A6B0C8F1D}" dt="2023-10-02T04:19:19.892" v="933"/>
          <ac:grpSpMkLst>
            <pc:docMk/>
            <pc:sldMk cId="3265577773" sldId="285"/>
            <ac:grpSpMk id="50" creationId="{1A7651B6-E1B5-A752-1904-E7CBAF57FDC5}"/>
          </ac:grpSpMkLst>
        </pc:grpChg>
        <pc:grpChg chg="del mod">
          <ac:chgData name="Ann Igolkina" userId="4d1b5d7ddf2bbc78" providerId="LiveId" clId="{F3E25C56-AFAE-564D-BF6A-404A6B0C8F1D}" dt="2023-10-02T04:19:22.206" v="934" actId="478"/>
          <ac:grpSpMkLst>
            <pc:docMk/>
            <pc:sldMk cId="3265577773" sldId="285"/>
            <ac:grpSpMk id="54" creationId="{77DB9587-6EE7-47A7-6DD1-78343E1D3144}"/>
          </ac:grpSpMkLst>
        </pc:grpChg>
        <pc:grpChg chg="add 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61" creationId="{D504D91D-F767-386C-8BF8-726282F1FB39}"/>
          </ac:grpSpMkLst>
        </pc:grpChg>
        <pc:grpChg chg="add del mod">
          <ac:chgData name="Ann Igolkina" userId="4d1b5d7ddf2bbc78" providerId="LiveId" clId="{F3E25C56-AFAE-564D-BF6A-404A6B0C8F1D}" dt="2023-10-02T04:36:16.211" v="1243" actId="165"/>
          <ac:grpSpMkLst>
            <pc:docMk/>
            <pc:sldMk cId="3265577773" sldId="285"/>
            <ac:grpSpMk id="192" creationId="{6CB887BC-B321-7768-2D83-DC6AF5451A97}"/>
          </ac:grpSpMkLst>
        </pc:grpChg>
        <pc:grpChg chg="mod">
          <ac:chgData name="Ann Igolkina" userId="4d1b5d7ddf2bbc78" providerId="LiveId" clId="{F3E25C56-AFAE-564D-BF6A-404A6B0C8F1D}" dt="2023-10-02T04:32:32.702" v="1082"/>
          <ac:grpSpMkLst>
            <pc:docMk/>
            <pc:sldMk cId="3265577773" sldId="285"/>
            <ac:grpSpMk id="196" creationId="{7C9153BB-4FBC-BFC9-5415-230D0339416E}"/>
          </ac:grpSpMkLst>
        </pc:grpChg>
        <pc:grpChg chg="mod">
          <ac:chgData name="Ann Igolkina" userId="4d1b5d7ddf2bbc78" providerId="LiveId" clId="{F3E25C56-AFAE-564D-BF6A-404A6B0C8F1D}" dt="2023-10-02T04:32:42.050" v="1091"/>
          <ac:grpSpMkLst>
            <pc:docMk/>
            <pc:sldMk cId="3265577773" sldId="285"/>
            <ac:grpSpMk id="200" creationId="{1626FAEC-47AB-6315-372E-C97C8A5A2722}"/>
          </ac:grpSpMkLst>
        </pc:grpChg>
        <pc:grpChg chg="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204" creationId="{AC398149-DEF1-E351-9ED8-1121C0971111}"/>
          </ac:grpSpMkLst>
        </pc:grpChg>
        <pc:grpChg chg="add del 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207" creationId="{752259C9-E18E-3E96-9916-C04EB97BAAF6}"/>
          </ac:grpSpMkLst>
        </pc:grpChg>
        <pc:grpChg chg="mod">
          <ac:chgData name="Ann Igolkina" userId="4d1b5d7ddf2bbc78" providerId="LiveId" clId="{F3E25C56-AFAE-564D-BF6A-404A6B0C8F1D}" dt="2023-10-02T04:33:07.429" v="1104"/>
          <ac:grpSpMkLst>
            <pc:docMk/>
            <pc:sldMk cId="3265577773" sldId="285"/>
            <ac:grpSpMk id="209" creationId="{AA53A3A2-2145-C5D2-345E-B9A577791A36}"/>
          </ac:grpSpMkLst>
        </pc:grpChg>
        <pc:grpChg chg="add mod">
          <ac:chgData name="Ann Igolkina" userId="4d1b5d7ddf2bbc78" providerId="LiveId" clId="{F3E25C56-AFAE-564D-BF6A-404A6B0C8F1D}" dt="2023-10-02T04:35:13.016" v="1182" actId="1076"/>
          <ac:grpSpMkLst>
            <pc:docMk/>
            <pc:sldMk cId="3265577773" sldId="285"/>
            <ac:grpSpMk id="212" creationId="{47FEE688-0028-BB0B-0486-5669EFF84669}"/>
          </ac:grpSpMkLst>
        </pc:grpChg>
        <pc:picChg chg="add mod">
          <ac:chgData name="Ann Igolkina" userId="4d1b5d7ddf2bbc78" providerId="LiveId" clId="{F3E25C56-AFAE-564D-BF6A-404A6B0C8F1D}" dt="2023-10-02T04:35:13.016" v="1182" actId="1076"/>
          <ac:picMkLst>
            <pc:docMk/>
            <pc:sldMk cId="3265577773" sldId="285"/>
            <ac:picMk id="6146" creationId="{840D0EC3-E67F-4597-8788-D815778FA245}"/>
          </ac:picMkLst>
        </pc:pic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2" creationId="{85342704-42DF-128A-C02D-0A436BCC3708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6" creationId="{147C0155-F5ED-C4F9-B264-CE2E5F578D34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7" creationId="{C79F2835-FFD0-5277-B6F9-B34F41C68117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8" creationId="{E7AFA851-C351-C321-F220-8B2D942B7561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19" creationId="{DDA69E01-8B27-06F4-9AE5-A03A49D05BE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" creationId="{ADBCE5BC-AC6D-D2B1-029C-9CBC13C0DD8A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1" creationId="{DC60EA1E-580E-641E-C32F-61185DC74A0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2" creationId="{C6A23922-5169-3B58-BF12-595212068961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3" creationId="{0AD379B5-0B78-3917-B40F-23F8CC10A99B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4" creationId="{8D08B86A-025A-3BFB-A209-332482DD653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5" creationId="{F3BD1C69-AEBB-42F8-2C6D-11849BCF7EE6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6" creationId="{061B9216-92B4-54FC-30BC-CE4B38999D0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7" creationId="{293C4B44-1FF9-BBE8-0A70-1E94FDC6E8C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8" creationId="{D806A2D7-4473-F253-7C3E-AB94AA7E6B73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9" creationId="{7B614F5A-3B6B-AF2B-8F2E-4CE5C4201A1E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0" creationId="{36065767-17BA-0207-EE73-FDA16D9BE388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1" creationId="{EA2CA0F0-1DEA-7F23-57D0-0DAF1DD7C3A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2" creationId="{303D2451-BE1D-4FA3-CCF1-83A5694AF68C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3" creationId="{849637B1-4BBD-3831-3025-7CF6140906D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4" creationId="{4CD29CF9-5AFE-EBDB-3FAD-51D9FF336C3D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5" creationId="{0B9295C6-F667-7697-287A-FA690C23A15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6" creationId="{E7D88EBB-61B7-0227-42A0-D17DA05D78F6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7" creationId="{11280215-BAA8-59A5-0826-28AE10C5E684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8" creationId="{D70453E9-A1A5-20C9-9EBB-671F70086935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39" creationId="{73472297-2077-F70A-3133-2263C85F5010}"/>
          </ac:inkMkLst>
        </pc:inkChg>
        <pc:inkChg chg="add del">
          <ac:chgData name="Ann Igolkina" userId="4d1b5d7ddf2bbc78" providerId="LiveId" clId="{F3E25C56-AFAE-564D-BF6A-404A6B0C8F1D}" dt="2023-10-02T04:19:22.206" v="934" actId="478"/>
          <ac:inkMkLst>
            <pc:docMk/>
            <pc:sldMk cId="3265577773" sldId="285"/>
            <ac:inkMk id="43" creationId="{12945495-D8D1-014F-6528-01FB6392F7A8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4" creationId="{52B0838E-3D07-A19D-47EF-500D036D9B5F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5" creationId="{9C1CF90C-A897-93E7-0224-597FC3196001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7" creationId="{37EAB08C-40B9-BE68-D9F2-358F54562096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49" creationId="{BB39E02C-FE34-0297-A40E-B7EFD21C38C6}"/>
          </ac:inkMkLst>
        </pc:inkChg>
        <pc:inkChg chg="add del">
          <ac:chgData name="Ann Igolkina" userId="4d1b5d7ddf2bbc78" providerId="LiveId" clId="{F3E25C56-AFAE-564D-BF6A-404A6B0C8F1D}" dt="2023-10-02T04:19:22.206" v="934" actId="478"/>
          <ac:inkMkLst>
            <pc:docMk/>
            <pc:sldMk cId="3265577773" sldId="285"/>
            <ac:inkMk id="51" creationId="{B942DFE3-CF8F-6738-D858-3CBA46267EA2}"/>
          </ac:inkMkLst>
        </pc:inkChg>
        <pc:inkChg chg="add del">
          <ac:chgData name="Ann Igolkina" userId="4d1b5d7ddf2bbc78" providerId="LiveId" clId="{F3E25C56-AFAE-564D-BF6A-404A6B0C8F1D}" dt="2023-10-02T04:19:22.206" v="934" actId="478"/>
          <ac:inkMkLst>
            <pc:docMk/>
            <pc:sldMk cId="3265577773" sldId="285"/>
            <ac:inkMk id="52" creationId="{095BC671-F1FC-11C9-EB1B-DD679EEDFE86}"/>
          </ac:inkMkLst>
        </pc:inkChg>
        <pc:inkChg chg="add mod">
          <ac:chgData name="Ann Igolkina" userId="4d1b5d7ddf2bbc78" providerId="LiveId" clId="{F3E25C56-AFAE-564D-BF6A-404A6B0C8F1D}" dt="2023-10-02T04:19:19.892" v="933"/>
          <ac:inkMkLst>
            <pc:docMk/>
            <pc:sldMk cId="3265577773" sldId="285"/>
            <ac:inkMk id="53" creationId="{91AE3E6D-6FE3-4E14-59AE-189B4BB67D5B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5" creationId="{068CCE7A-922D-D501-2773-9E50B371A2C7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6" creationId="{D54579D6-394B-8D05-BA85-92A9A34F25B8}"/>
          </ac:inkMkLst>
        </pc:inkChg>
        <pc:inkChg chg="add del">
          <ac:chgData name="Ann Igolkina" userId="4d1b5d7ddf2bbc78" providerId="LiveId" clId="{F3E25C56-AFAE-564D-BF6A-404A6B0C8F1D}" dt="2023-10-02T04:19:49.706" v="945" actId="9405"/>
          <ac:inkMkLst>
            <pc:docMk/>
            <pc:sldMk cId="3265577773" sldId="285"/>
            <ac:inkMk id="57" creationId="{18424E52-E4D4-4CC1-9BB1-CAB17CBFDC9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8" creationId="{C11EEFE2-5E6D-4341-78F3-D6F7FE1F2F36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59" creationId="{DCADFF6F-E322-7FF3-F4C6-308B0DDF591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60" creationId="{EFCF3DFE-D725-44E2-A299-67CD2B80C21A}"/>
          </ac:inkMkLst>
        </pc:inkChg>
        <pc:inkChg chg="add del">
          <ac:chgData name="Ann Igolkina" userId="4d1b5d7ddf2bbc78" providerId="LiveId" clId="{F3E25C56-AFAE-564D-BF6A-404A6B0C8F1D}" dt="2023-10-02T04:32:33.733" v="1084" actId="9405"/>
          <ac:inkMkLst>
            <pc:docMk/>
            <pc:sldMk cId="3265577773" sldId="285"/>
            <ac:inkMk id="193" creationId="{297CEB07-561B-CE30-EE0A-0619B5B0B7A7}"/>
          </ac:inkMkLst>
        </pc:inkChg>
        <pc:inkChg chg="add del mod">
          <ac:chgData name="Ann Igolkina" userId="4d1b5d7ddf2bbc78" providerId="LiveId" clId="{F3E25C56-AFAE-564D-BF6A-404A6B0C8F1D}" dt="2023-10-02T04:32:33.036" v="1083" actId="9405"/>
          <ac:inkMkLst>
            <pc:docMk/>
            <pc:sldMk cId="3265577773" sldId="285"/>
            <ac:inkMk id="194" creationId="{0DEE2A31-32A3-DBFC-B126-6288653B9E96}"/>
          </ac:inkMkLst>
        </pc:inkChg>
        <pc:inkChg chg="add del mod">
          <ac:chgData name="Ann Igolkina" userId="4d1b5d7ddf2bbc78" providerId="LiveId" clId="{F3E25C56-AFAE-564D-BF6A-404A6B0C8F1D}" dt="2023-10-02T04:32:32.702" v="1082"/>
          <ac:inkMkLst>
            <pc:docMk/>
            <pc:sldMk cId="3265577773" sldId="285"/>
            <ac:inkMk id="195" creationId="{C27F43A3-1B2E-8969-78C2-95DCDD1465FE}"/>
          </ac:inkMkLst>
        </pc:inkChg>
        <pc:inkChg chg="add del mod">
          <ac:chgData name="Ann Igolkina" userId="4d1b5d7ddf2bbc78" providerId="LiveId" clId="{F3E25C56-AFAE-564D-BF6A-404A6B0C8F1D}" dt="2023-10-02T04:32:43.313" v="1092" actId="9405"/>
          <ac:inkMkLst>
            <pc:docMk/>
            <pc:sldMk cId="3265577773" sldId="285"/>
            <ac:inkMk id="197" creationId="{88C93A18-B681-24A4-62AD-D4FD45D7812B}"/>
          </ac:inkMkLst>
        </pc:inkChg>
        <pc:inkChg chg="add del">
          <ac:chgData name="Ann Igolkina" userId="4d1b5d7ddf2bbc78" providerId="LiveId" clId="{F3E25C56-AFAE-564D-BF6A-404A6B0C8F1D}" dt="2023-10-02T04:32:39.381" v="1087" actId="9405"/>
          <ac:inkMkLst>
            <pc:docMk/>
            <pc:sldMk cId="3265577773" sldId="285"/>
            <ac:inkMk id="198" creationId="{556E8108-C33D-50FF-EC9D-BABE0DAE4384}"/>
          </ac:inkMkLst>
        </pc:inkChg>
        <pc:inkChg chg="add del mod">
          <ac:chgData name="Ann Igolkina" userId="4d1b5d7ddf2bbc78" providerId="LiveId" clId="{F3E25C56-AFAE-564D-BF6A-404A6B0C8F1D}" dt="2023-10-02T04:32:42.050" v="1091"/>
          <ac:inkMkLst>
            <pc:docMk/>
            <pc:sldMk cId="3265577773" sldId="285"/>
            <ac:inkMk id="199" creationId="{CF7A8678-77BE-F5C7-78D5-59681FD31082}"/>
          </ac:inkMkLst>
        </pc:inkChg>
        <pc:inkChg chg="add del">
          <ac:chgData name="Ann Igolkina" userId="4d1b5d7ddf2bbc78" providerId="LiveId" clId="{F3E25C56-AFAE-564D-BF6A-404A6B0C8F1D}" dt="2023-10-02T04:32:49.563" v="1094" actId="9405"/>
          <ac:inkMkLst>
            <pc:docMk/>
            <pc:sldMk cId="3265577773" sldId="285"/>
            <ac:inkMk id="201" creationId="{372E07D1-2B16-D954-3582-82BBAC935F4F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2" creationId="{43F739AF-60A0-DA96-02BB-5D6C4C677309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3" creationId="{6DFA9C8C-C6A3-B1C4-7EF0-37765B0B105D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5" creationId="{DE5B44D3-5EBD-CDF7-88E1-C7898BE91D00}"/>
          </ac:inkMkLst>
        </pc:inkChg>
        <pc:inkChg chg="add mod">
          <ac:chgData name="Ann Igolkina" userId="4d1b5d7ddf2bbc78" providerId="LiveId" clId="{F3E25C56-AFAE-564D-BF6A-404A6B0C8F1D}" dt="2023-10-02T04:35:13.016" v="1182" actId="1076"/>
          <ac:inkMkLst>
            <pc:docMk/>
            <pc:sldMk cId="3265577773" sldId="285"/>
            <ac:inkMk id="206" creationId="{4A6D683E-3799-4C9B-14E0-77E1C92598BD}"/>
          </ac:inkMkLst>
        </pc:inkChg>
        <pc:inkChg chg="add del mod">
          <ac:chgData name="Ann Igolkina" userId="4d1b5d7ddf2bbc78" providerId="LiveId" clId="{F3E25C56-AFAE-564D-BF6A-404A6B0C8F1D}" dt="2023-10-02T04:33:07.429" v="1104"/>
          <ac:inkMkLst>
            <pc:docMk/>
            <pc:sldMk cId="3265577773" sldId="285"/>
            <ac:inkMk id="208" creationId="{9C9E7B86-64EF-E2CE-7E4D-AE4F7F0E8E07}"/>
          </ac:inkMkLst>
        </pc:inkChg>
        <pc:cxnChg chg="add mod topLvl">
          <ac:chgData name="Ann Igolkina" userId="4d1b5d7ddf2bbc78" providerId="LiveId" clId="{F3E25C56-AFAE-564D-BF6A-404A6B0C8F1D}" dt="2023-10-02T04:36:16.211" v="1243" actId="165"/>
          <ac:cxnSpMkLst>
            <pc:docMk/>
            <pc:sldMk cId="3265577773" sldId="285"/>
            <ac:cxnSpMk id="3" creationId="{9C4C3A30-BDD4-C416-58F4-2421E6B78172}"/>
          </ac:cxnSpMkLst>
        </pc:cxnChg>
        <pc:cxnChg chg="add mod topLvl">
          <ac:chgData name="Ann Igolkina" userId="4d1b5d7ddf2bbc78" providerId="LiveId" clId="{F3E25C56-AFAE-564D-BF6A-404A6B0C8F1D}" dt="2023-10-02T04:36:16.211" v="1243" actId="165"/>
          <ac:cxnSpMkLst>
            <pc:docMk/>
            <pc:sldMk cId="3265577773" sldId="285"/>
            <ac:cxnSpMk id="7" creationId="{D029D0E8-A464-E0CE-8EDE-4BA6CD858F8E}"/>
          </ac:cxnSpMkLst>
        </pc:cxnChg>
        <pc:cxnChg chg="del">
          <ac:chgData name="Ann Igolkina" userId="4d1b5d7ddf2bbc78" providerId="LiveId" clId="{F3E25C56-AFAE-564D-BF6A-404A6B0C8F1D}" dt="2023-10-02T04:13:07.413" v="876" actId="478"/>
          <ac:cxnSpMkLst>
            <pc:docMk/>
            <pc:sldMk cId="3265577773" sldId="285"/>
            <ac:cxnSpMk id="8" creationId="{97087040-C257-E3DB-0D42-8157D523C923}"/>
          </ac:cxnSpMkLst>
        </pc:cxnChg>
        <pc:cxnChg chg="del">
          <ac:chgData name="Ann Igolkina" userId="4d1b5d7ddf2bbc78" providerId="LiveId" clId="{F3E25C56-AFAE-564D-BF6A-404A6B0C8F1D}" dt="2023-10-02T04:13:07.413" v="876" actId="478"/>
          <ac:cxnSpMkLst>
            <pc:docMk/>
            <pc:sldMk cId="3265577773" sldId="285"/>
            <ac:cxnSpMk id="9" creationId="{134E6EDD-BCE3-F804-F8D7-871714E3703F}"/>
          </ac:cxnSpMkLst>
        </pc:cxnChg>
        <pc:cxnChg chg="add mod">
          <ac:chgData name="Ann Igolkina" userId="4d1b5d7ddf2bbc78" providerId="LiveId" clId="{F3E25C56-AFAE-564D-BF6A-404A6B0C8F1D}" dt="2023-10-02T04:36:54.483" v="1250" actId="1076"/>
          <ac:cxnSpMkLst>
            <pc:docMk/>
            <pc:sldMk cId="3265577773" sldId="285"/>
            <ac:cxnSpMk id="221" creationId="{E36226CD-38D6-DB78-FD70-8C16D165EEB7}"/>
          </ac:cxnSpMkLst>
        </pc:cxnChg>
        <pc:cxnChg chg="add mod">
          <ac:chgData name="Ann Igolkina" userId="4d1b5d7ddf2bbc78" providerId="LiveId" clId="{F3E25C56-AFAE-564D-BF6A-404A6B0C8F1D}" dt="2023-10-02T04:36:50.884" v="1249" actId="1076"/>
          <ac:cxnSpMkLst>
            <pc:docMk/>
            <pc:sldMk cId="3265577773" sldId="285"/>
            <ac:cxnSpMk id="222" creationId="{147293EA-3FF6-12D4-0220-29E75D049E0F}"/>
          </ac:cxnSpMkLst>
        </pc:cxnChg>
      </pc:sldChg>
      <pc:sldChg chg="addSp new del">
        <pc:chgData name="Ann Igolkina" userId="4d1b5d7ddf2bbc78" providerId="LiveId" clId="{F3E25C56-AFAE-564D-BF6A-404A6B0C8F1D}" dt="2023-10-02T04:52:04.658" v="1554" actId="2696"/>
        <pc:sldMkLst>
          <pc:docMk/>
          <pc:sldMk cId="868240326" sldId="286"/>
        </pc:sldMkLst>
        <pc:picChg chg="add">
          <ac:chgData name="Ann Igolkina" userId="4d1b5d7ddf2bbc78" providerId="LiveId" clId="{F3E25C56-AFAE-564D-BF6A-404A6B0C8F1D}" dt="2023-10-02T04:10:54.701" v="864"/>
          <ac:picMkLst>
            <pc:docMk/>
            <pc:sldMk cId="868240326" sldId="286"/>
            <ac:picMk id="4098" creationId="{A17ACD4C-9797-3297-64D5-776FC6E99415}"/>
          </ac:picMkLst>
        </pc:picChg>
      </pc:sldChg>
      <pc:sldChg chg="addSp modSp new del">
        <pc:chgData name="Ann Igolkina" userId="4d1b5d7ddf2bbc78" providerId="LiveId" clId="{F3E25C56-AFAE-564D-BF6A-404A6B0C8F1D}" dt="2023-10-02T04:30:13.011" v="1053" actId="2696"/>
        <pc:sldMkLst>
          <pc:docMk/>
          <pc:sldMk cId="860519163" sldId="287"/>
        </pc:sldMkLst>
        <pc:picChg chg="add mod">
          <ac:chgData name="Ann Igolkina" userId="4d1b5d7ddf2bbc78" providerId="LiveId" clId="{F3E25C56-AFAE-564D-BF6A-404A6B0C8F1D}" dt="2023-10-02T04:12:50.848" v="870" actId="1076"/>
          <ac:picMkLst>
            <pc:docMk/>
            <pc:sldMk cId="860519163" sldId="287"/>
            <ac:picMk id="5122" creationId="{5941D034-BE46-01F7-F45A-4C697268F013}"/>
          </ac:picMkLst>
        </pc:picChg>
        <pc:picChg chg="add mod">
          <ac:chgData name="Ann Igolkina" userId="4d1b5d7ddf2bbc78" providerId="LiveId" clId="{F3E25C56-AFAE-564D-BF6A-404A6B0C8F1D}" dt="2023-10-02T04:12:56.206" v="873" actId="1076"/>
          <ac:picMkLst>
            <pc:docMk/>
            <pc:sldMk cId="860519163" sldId="287"/>
            <ac:picMk id="5124" creationId="{D8D54FFF-6EB9-3DB7-B89F-ADD88015B12C}"/>
          </ac:picMkLst>
        </pc:picChg>
      </pc:sldChg>
      <pc:sldChg chg="add del">
        <pc:chgData name="Ann Igolkina" userId="4d1b5d7ddf2bbc78" providerId="LiveId" clId="{F3E25C56-AFAE-564D-BF6A-404A6B0C8F1D}" dt="2023-10-02T04:13:04.398" v="875"/>
        <pc:sldMkLst>
          <pc:docMk/>
          <pc:sldMk cId="1945031362" sldId="288"/>
        </pc:sldMkLst>
      </pc:sldChg>
      <pc:sldChg chg="addSp delSp modSp add mod">
        <pc:chgData name="Ann Igolkina" userId="4d1b5d7ddf2bbc78" providerId="LiveId" clId="{F3E25C56-AFAE-564D-BF6A-404A6B0C8F1D}" dt="2023-10-02T05:24:00.924" v="2876" actId="1076"/>
        <pc:sldMkLst>
          <pc:docMk/>
          <pc:sldMk cId="2390747370" sldId="288"/>
        </pc:sldMkLst>
        <pc:spChg chg="add mod">
          <ac:chgData name="Ann Igolkina" userId="4d1b5d7ddf2bbc78" providerId="LiveId" clId="{F3E25C56-AFAE-564D-BF6A-404A6B0C8F1D}" dt="2023-10-02T05:23:58.745" v="2875" actId="1076"/>
          <ac:spMkLst>
            <pc:docMk/>
            <pc:sldMk cId="2390747370" sldId="288"/>
            <ac:spMk id="3" creationId="{54F1BA88-6A42-1DF9-230C-2A35CC19BDB1}"/>
          </ac:spMkLst>
        </pc:spChg>
        <pc:spChg chg="add del mod">
          <ac:chgData name="Ann Igolkina" userId="4d1b5d7ddf2bbc78" providerId="LiveId" clId="{F3E25C56-AFAE-564D-BF6A-404A6B0C8F1D}" dt="2023-10-02T04:29:11.757" v="1037" actId="478"/>
          <ac:spMkLst>
            <pc:docMk/>
            <pc:sldMk cId="2390747370" sldId="288"/>
            <ac:spMk id="4" creationId="{140BE6C5-AF28-4EB4-243E-8E0C44B142EF}"/>
          </ac:spMkLst>
        </pc:spChg>
        <pc:spChg chg="add mod">
          <ac:chgData name="Ann Igolkina" userId="4d1b5d7ddf2bbc78" providerId="LiveId" clId="{F3E25C56-AFAE-564D-BF6A-404A6B0C8F1D}" dt="2023-10-02T04:45:03.878" v="1399" actId="20577"/>
          <ac:spMkLst>
            <pc:docMk/>
            <pc:sldMk cId="2390747370" sldId="288"/>
            <ac:spMk id="7" creationId="{B3562C66-B36E-A51E-1805-CC018E395CDB}"/>
          </ac:spMkLst>
        </pc:spChg>
        <pc:spChg chg="mod">
          <ac:chgData name="Ann Igolkina" userId="4d1b5d7ddf2bbc78" providerId="LiveId" clId="{F3E25C56-AFAE-564D-BF6A-404A6B0C8F1D}" dt="2023-10-02T04:30:05.648" v="1052" actId="20577"/>
          <ac:spMkLst>
            <pc:docMk/>
            <pc:sldMk cId="2390747370" sldId="288"/>
            <ac:spMk id="230" creationId="{00000000-0000-0000-0000-000000000000}"/>
          </ac:spMkLst>
        </pc:spChg>
        <pc:spChg chg="del mod">
          <ac:chgData name="Ann Igolkina" userId="4d1b5d7ddf2bbc78" providerId="LiveId" clId="{F3E25C56-AFAE-564D-BF6A-404A6B0C8F1D}" dt="2023-10-02T04:24:00.375" v="956" actId="478"/>
          <ac:spMkLst>
            <pc:docMk/>
            <pc:sldMk cId="2390747370" sldId="288"/>
            <ac:spMk id="231" creationId="{00000000-0000-0000-0000-000000000000}"/>
          </ac:spMkLst>
        </pc:spChg>
        <pc:picChg chg="add del mod">
          <ac:chgData name="Ann Igolkina" userId="4d1b5d7ddf2bbc78" providerId="LiveId" clId="{F3E25C56-AFAE-564D-BF6A-404A6B0C8F1D}" dt="2023-10-02T04:29:08.950" v="1036" actId="478"/>
          <ac:picMkLst>
            <pc:docMk/>
            <pc:sldMk cId="2390747370" sldId="288"/>
            <ac:picMk id="2" creationId="{F570022B-1710-9E9A-3FB3-E4BFF63B4918}"/>
          </ac:picMkLst>
        </pc:picChg>
        <pc:picChg chg="add mod">
          <ac:chgData name="Ann Igolkina" userId="4d1b5d7ddf2bbc78" providerId="LiveId" clId="{F3E25C56-AFAE-564D-BF6A-404A6B0C8F1D}" dt="2023-10-02T05:24:00.924" v="2876" actId="1076"/>
          <ac:picMkLst>
            <pc:docMk/>
            <pc:sldMk cId="2390747370" sldId="288"/>
            <ac:picMk id="6" creationId="{CABA0EA3-E8AA-528E-C723-7974687298C9}"/>
          </ac:picMkLst>
        </pc:picChg>
      </pc:sldChg>
      <pc:sldChg chg="addSp delSp modSp add mod">
        <pc:chgData name="Ann Igolkina" userId="4d1b5d7ddf2bbc78" providerId="LiveId" clId="{F3E25C56-AFAE-564D-BF6A-404A6B0C8F1D}" dt="2023-10-02T05:24:11.108" v="2886" actId="20577"/>
        <pc:sldMkLst>
          <pc:docMk/>
          <pc:sldMk cId="1243350858" sldId="289"/>
        </pc:sldMkLst>
        <pc:spChg chg="del">
          <ac:chgData name="Ann Igolkina" userId="4d1b5d7ddf2bbc78" providerId="LiveId" clId="{F3E25C56-AFAE-564D-BF6A-404A6B0C8F1D}" dt="2023-10-02T04:42:24.971" v="1307" actId="478"/>
          <ac:spMkLst>
            <pc:docMk/>
            <pc:sldMk cId="1243350858" sldId="289"/>
            <ac:spMk id="3" creationId="{54F1BA88-6A42-1DF9-230C-2A35CC19BDB1}"/>
          </ac:spMkLst>
        </pc:spChg>
        <pc:spChg chg="add mod">
          <ac:chgData name="Ann Igolkina" userId="4d1b5d7ddf2bbc78" providerId="LiveId" clId="{F3E25C56-AFAE-564D-BF6A-404A6B0C8F1D}" dt="2023-10-02T05:24:11.108" v="2886" actId="20577"/>
          <ac:spMkLst>
            <pc:docMk/>
            <pc:sldMk cId="1243350858" sldId="289"/>
            <ac:spMk id="4" creationId="{3A9AC549-0C8D-BE2B-5274-634D5A2DFCA0}"/>
          </ac:spMkLst>
        </pc:spChg>
        <pc:spChg chg="del">
          <ac:chgData name="Ann Igolkina" userId="4d1b5d7ddf2bbc78" providerId="LiveId" clId="{F3E25C56-AFAE-564D-BF6A-404A6B0C8F1D}" dt="2023-10-02T04:42:24.971" v="1307" actId="478"/>
          <ac:spMkLst>
            <pc:docMk/>
            <pc:sldMk cId="1243350858" sldId="289"/>
            <ac:spMk id="7" creationId="{B3562C66-B36E-A51E-1805-CC018E395CDB}"/>
          </ac:spMkLst>
        </pc:spChg>
        <pc:spChg chg="mod">
          <ac:chgData name="Ann Igolkina" userId="4d1b5d7ddf2bbc78" providerId="LiveId" clId="{F3E25C56-AFAE-564D-BF6A-404A6B0C8F1D}" dt="2023-10-02T04:42:13.174" v="1305" actId="20577"/>
          <ac:spMkLst>
            <pc:docMk/>
            <pc:sldMk cId="1243350858" sldId="289"/>
            <ac:spMk id="230" creationId="{00000000-0000-0000-0000-000000000000}"/>
          </ac:spMkLst>
        </pc:spChg>
        <pc:picChg chg="del">
          <ac:chgData name="Ann Igolkina" userId="4d1b5d7ddf2bbc78" providerId="LiveId" clId="{F3E25C56-AFAE-564D-BF6A-404A6B0C8F1D}" dt="2023-10-02T04:42:24.971" v="1307" actId="478"/>
          <ac:picMkLst>
            <pc:docMk/>
            <pc:sldMk cId="1243350858" sldId="289"/>
            <ac:picMk id="6" creationId="{CABA0EA3-E8AA-528E-C723-7974687298C9}"/>
          </ac:picMkLst>
        </pc:picChg>
      </pc:sldChg>
      <pc:sldChg chg="delSp modSp add del mod">
        <pc:chgData name="Ann Igolkina" userId="4d1b5d7ddf2bbc78" providerId="LiveId" clId="{F3E25C56-AFAE-564D-BF6A-404A6B0C8F1D}" dt="2023-10-02T04:37:32.350" v="1254" actId="2696"/>
        <pc:sldMkLst>
          <pc:docMk/>
          <pc:sldMk cId="1542771199" sldId="289"/>
        </pc:sldMkLst>
        <pc:spChg chg="topLvl">
          <ac:chgData name="Ann Igolkina" userId="4d1b5d7ddf2bbc78" providerId="LiveId" clId="{F3E25C56-AFAE-564D-BF6A-404A6B0C8F1D}" dt="2023-10-02T04:36:10.109" v="1242" actId="165"/>
          <ac:spMkLst>
            <pc:docMk/>
            <pc:sldMk cId="1542771199" sldId="289"/>
            <ac:spMk id="62" creationId="{DFB5EACF-2D1C-504F-86F0-41D17A3F3A88}"/>
          </ac:spMkLst>
        </pc:spChg>
        <pc:spChg chg="topLvl">
          <ac:chgData name="Ann Igolkina" userId="4d1b5d7ddf2bbc78" providerId="LiveId" clId="{F3E25C56-AFAE-564D-BF6A-404A6B0C8F1D}" dt="2023-10-02T04:36:10.109" v="1242" actId="165"/>
          <ac:spMkLst>
            <pc:docMk/>
            <pc:sldMk cId="1542771199" sldId="289"/>
            <ac:spMk id="63" creationId="{0F063436-8F88-9738-DC09-D52860A720FB}"/>
          </ac:spMkLst>
        </pc:spChg>
        <pc:grpChg chg="mod topLvl">
          <ac:chgData name="Ann Igolkina" userId="4d1b5d7ddf2bbc78" providerId="LiveId" clId="{F3E25C56-AFAE-564D-BF6A-404A6B0C8F1D}" dt="2023-10-02T04:37:18.386" v="1253" actId="1076"/>
          <ac:grpSpMkLst>
            <pc:docMk/>
            <pc:sldMk cId="1542771199" sldId="289"/>
            <ac:grpSpMk id="40" creationId="{99FB0F1C-775D-CC89-80D8-70CD68196F10}"/>
          </ac:grpSpMkLst>
        </pc:grpChg>
        <pc:grpChg chg="mod topLvl">
          <ac:chgData name="Ann Igolkina" userId="4d1b5d7ddf2bbc78" providerId="LiveId" clId="{F3E25C56-AFAE-564D-BF6A-404A6B0C8F1D}" dt="2023-10-02T04:37:07.859" v="1252" actId="1076"/>
          <ac:grpSpMkLst>
            <pc:docMk/>
            <pc:sldMk cId="1542771199" sldId="289"/>
            <ac:grpSpMk id="41" creationId="{303F53EF-1362-65AE-6A14-5BF93C1F116F}"/>
          </ac:grpSpMkLst>
        </pc:grpChg>
        <pc:grpChg chg="del">
          <ac:chgData name="Ann Igolkina" userId="4d1b5d7ddf2bbc78" providerId="LiveId" clId="{F3E25C56-AFAE-564D-BF6A-404A6B0C8F1D}" dt="2023-10-02T04:36:10.109" v="1242" actId="165"/>
          <ac:grpSpMkLst>
            <pc:docMk/>
            <pc:sldMk cId="1542771199" sldId="289"/>
            <ac:grpSpMk id="192" creationId="{6CB887BC-B321-7768-2D83-DC6AF5451A97}"/>
          </ac:grpSpMkLst>
        </pc:grpChg>
        <pc:cxnChg chg="topLvl">
          <ac:chgData name="Ann Igolkina" userId="4d1b5d7ddf2bbc78" providerId="LiveId" clId="{F3E25C56-AFAE-564D-BF6A-404A6B0C8F1D}" dt="2023-10-02T04:36:10.109" v="1242" actId="165"/>
          <ac:cxnSpMkLst>
            <pc:docMk/>
            <pc:sldMk cId="1542771199" sldId="289"/>
            <ac:cxnSpMk id="3" creationId="{9C4C3A30-BDD4-C416-58F4-2421E6B78172}"/>
          </ac:cxnSpMkLst>
        </pc:cxnChg>
        <pc:cxnChg chg="topLvl">
          <ac:chgData name="Ann Igolkina" userId="4d1b5d7ddf2bbc78" providerId="LiveId" clId="{F3E25C56-AFAE-564D-BF6A-404A6B0C8F1D}" dt="2023-10-02T04:36:10.109" v="1242" actId="165"/>
          <ac:cxnSpMkLst>
            <pc:docMk/>
            <pc:sldMk cId="1542771199" sldId="289"/>
            <ac:cxnSpMk id="7" creationId="{D029D0E8-A464-E0CE-8EDE-4BA6CD858F8E}"/>
          </ac:cxnSpMkLst>
        </pc:cxnChg>
      </pc:sldChg>
      <pc:sldChg chg="addSp delSp modSp new del">
        <pc:chgData name="Ann Igolkina" userId="4d1b5d7ddf2bbc78" providerId="LiveId" clId="{F3E25C56-AFAE-564D-BF6A-404A6B0C8F1D}" dt="2023-10-02T04:45:53.155" v="1428" actId="2696"/>
        <pc:sldMkLst>
          <pc:docMk/>
          <pc:sldMk cId="1452041055" sldId="290"/>
        </pc:sldMkLst>
        <pc:picChg chg="add del mod">
          <ac:chgData name="Ann Igolkina" userId="4d1b5d7ddf2bbc78" providerId="LiveId" clId="{F3E25C56-AFAE-564D-BF6A-404A6B0C8F1D}" dt="2023-10-02T04:45:50.109" v="1426" actId="21"/>
          <ac:picMkLst>
            <pc:docMk/>
            <pc:sldMk cId="1452041055" sldId="290"/>
            <ac:picMk id="12290" creationId="{8699AF68-600F-0A42-A068-BF6A99A9F0CD}"/>
          </ac:picMkLst>
        </pc:picChg>
      </pc:sldChg>
      <pc:sldChg chg="addSp delSp modSp add del mod">
        <pc:chgData name="Ann Igolkina" userId="4d1b5d7ddf2bbc78" providerId="LiveId" clId="{F3E25C56-AFAE-564D-BF6A-404A6B0C8F1D}" dt="2023-10-02T04:52:43.531" v="1556" actId="2696"/>
        <pc:sldMkLst>
          <pc:docMk/>
          <pc:sldMk cId="3502439404" sldId="291"/>
        </pc:sldMkLst>
        <pc:spChg chg="add del mod">
          <ac:chgData name="Ann Igolkina" userId="4d1b5d7ddf2bbc78" providerId="LiveId" clId="{F3E25C56-AFAE-564D-BF6A-404A6B0C8F1D}" dt="2023-10-02T04:49:47.449" v="1535"/>
          <ac:spMkLst>
            <pc:docMk/>
            <pc:sldMk cId="3502439404" sldId="291"/>
            <ac:spMk id="3" creationId="{0EBD4F56-32E4-9EF7-8D0A-672A1419C3AD}"/>
          </ac:spMkLst>
        </pc:spChg>
        <pc:spChg chg="add del">
          <ac:chgData name="Ann Igolkina" userId="4d1b5d7ddf2bbc78" providerId="LiveId" clId="{F3E25C56-AFAE-564D-BF6A-404A6B0C8F1D}" dt="2023-10-02T04:45:46.955" v="1422" actId="478"/>
          <ac:spMkLst>
            <pc:docMk/>
            <pc:sldMk cId="3502439404" sldId="291"/>
            <ac:spMk id="4" creationId="{3A9AC549-0C8D-BE2B-5274-634D5A2DFCA0}"/>
          </ac:spMkLst>
        </pc:spChg>
        <pc:spChg chg="add mod">
          <ac:chgData name="Ann Igolkina" userId="4d1b5d7ddf2bbc78" providerId="LiveId" clId="{F3E25C56-AFAE-564D-BF6A-404A6B0C8F1D}" dt="2023-10-02T04:48:05.345" v="1493" actId="1076"/>
          <ac:spMkLst>
            <pc:docMk/>
            <pc:sldMk cId="3502439404" sldId="291"/>
            <ac:spMk id="6" creationId="{17F72226-845D-3F0C-158F-E4197D3D208B}"/>
          </ac:spMkLst>
        </pc:spChg>
        <pc:spChg chg="add mod">
          <ac:chgData name="Ann Igolkina" userId="4d1b5d7ddf2bbc78" providerId="LiveId" clId="{F3E25C56-AFAE-564D-BF6A-404A6B0C8F1D}" dt="2023-10-02T04:50:56.734" v="1552" actId="1076"/>
          <ac:spMkLst>
            <pc:docMk/>
            <pc:sldMk cId="3502439404" sldId="291"/>
            <ac:spMk id="8" creationId="{CF6C5371-AB59-A309-0E76-432B8F453E91}"/>
          </ac:spMkLst>
        </pc:spChg>
        <pc:spChg chg="mod">
          <ac:chgData name="Ann Igolkina" userId="4d1b5d7ddf2bbc78" providerId="LiveId" clId="{F3E25C56-AFAE-564D-BF6A-404A6B0C8F1D}" dt="2023-10-02T04:45:47.971" v="1425" actId="20577"/>
          <ac:spMkLst>
            <pc:docMk/>
            <pc:sldMk cId="3502439404" sldId="291"/>
            <ac:spMk id="230" creationId="{00000000-0000-0000-0000-000000000000}"/>
          </ac:spMkLst>
        </pc:spChg>
        <pc:picChg chg="add mod">
          <ac:chgData name="Ann Igolkina" userId="4d1b5d7ddf2bbc78" providerId="LiveId" clId="{F3E25C56-AFAE-564D-BF6A-404A6B0C8F1D}" dt="2023-10-02T04:50:45.388" v="1551" actId="1076"/>
          <ac:picMkLst>
            <pc:docMk/>
            <pc:sldMk cId="3502439404" sldId="291"/>
            <ac:picMk id="2" creationId="{1D90217F-E889-A4EF-5148-C2AC818BEE7B}"/>
          </ac:picMkLst>
        </pc:picChg>
      </pc:sldChg>
      <pc:sldChg chg="addSp modSp add mod">
        <pc:chgData name="Ann Igolkina" userId="4d1b5d7ddf2bbc78" providerId="LiveId" clId="{F3E25C56-AFAE-564D-BF6A-404A6B0C8F1D}" dt="2023-10-02T05:03:00.516" v="2185" actId="108"/>
        <pc:sldMkLst>
          <pc:docMk/>
          <pc:sldMk cId="226831795" sldId="292"/>
        </pc:sldMkLst>
        <pc:spChg chg="mod">
          <ac:chgData name="Ann Igolkina" userId="4d1b5d7ddf2bbc78" providerId="LiveId" clId="{F3E25C56-AFAE-564D-BF6A-404A6B0C8F1D}" dt="2023-10-02T05:03:00.516" v="2185" actId="108"/>
          <ac:spMkLst>
            <pc:docMk/>
            <pc:sldMk cId="226831795" sldId="292"/>
            <ac:spMk id="6" creationId="{17F72226-845D-3F0C-158F-E4197D3D208B}"/>
          </ac:spMkLst>
        </pc:spChg>
        <pc:spChg chg="mod">
          <ac:chgData name="Ann Igolkina" userId="4d1b5d7ddf2bbc78" providerId="LiveId" clId="{F3E25C56-AFAE-564D-BF6A-404A6B0C8F1D}" dt="2023-10-02T04:58:29.828" v="1959" actId="1076"/>
          <ac:spMkLst>
            <pc:docMk/>
            <pc:sldMk cId="226831795" sldId="292"/>
            <ac:spMk id="8" creationId="{CF6C5371-AB59-A309-0E76-432B8F453E91}"/>
          </ac:spMkLst>
        </pc:spChg>
        <pc:grpChg chg="add mod">
          <ac:chgData name="Ann Igolkina" userId="4d1b5d7ddf2bbc78" providerId="LiveId" clId="{F3E25C56-AFAE-564D-BF6A-404A6B0C8F1D}" dt="2023-10-02T04:58:29.828" v="1959" actId="1076"/>
          <ac:grpSpMkLst>
            <pc:docMk/>
            <pc:sldMk cId="226831795" sldId="292"/>
            <ac:grpSpMk id="3" creationId="{C028E39E-AD12-243B-FDE0-4867D297CABF}"/>
          </ac:grpSpMkLst>
        </pc:grpChg>
        <pc:picChg chg="mod">
          <ac:chgData name="Ann Igolkina" userId="4d1b5d7ddf2bbc78" providerId="LiveId" clId="{F3E25C56-AFAE-564D-BF6A-404A6B0C8F1D}" dt="2023-10-02T04:58:29.828" v="1959" actId="1076"/>
          <ac:picMkLst>
            <pc:docMk/>
            <pc:sldMk cId="226831795" sldId="292"/>
            <ac:picMk id="2" creationId="{1D90217F-E889-A4EF-5148-C2AC818BEE7B}"/>
          </ac:picMkLst>
        </pc:picChg>
      </pc:sldChg>
      <pc:sldChg chg="add del">
        <pc:chgData name="Ann Igolkina" userId="4d1b5d7ddf2bbc78" providerId="LiveId" clId="{F3E25C56-AFAE-564D-BF6A-404A6B0C8F1D}" dt="2023-10-02T04:45:28.611" v="1406"/>
        <pc:sldMkLst>
          <pc:docMk/>
          <pc:sldMk cId="1860960876" sldId="292"/>
        </pc:sldMkLst>
      </pc:sldChg>
      <pc:sldChg chg="modSp add mod">
        <pc:chgData name="Ann Igolkina" userId="4d1b5d7ddf2bbc78" providerId="LiveId" clId="{F3E25C56-AFAE-564D-BF6A-404A6B0C8F1D}" dt="2023-10-02T05:32:33.422" v="3024" actId="20577"/>
        <pc:sldMkLst>
          <pc:docMk/>
          <pc:sldMk cId="686081287" sldId="293"/>
        </pc:sldMkLst>
        <pc:spChg chg="mod">
          <ac:chgData name="Ann Igolkina" userId="4d1b5d7ddf2bbc78" providerId="LiveId" clId="{F3E25C56-AFAE-564D-BF6A-404A6B0C8F1D}" dt="2023-10-02T05:32:33.422" v="3024" actId="20577"/>
          <ac:spMkLst>
            <pc:docMk/>
            <pc:sldMk cId="686081287" sldId="293"/>
            <ac:spMk id="248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2.85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4.04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4.45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4.99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4.21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4.65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5.32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5.96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6.44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6.93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28.77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3.344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8.5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8.89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9.23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9.66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50.10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51.93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9:45.45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9:47.06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9:51.7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20:00.373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3.725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20:01.924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2:51.663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2:53.600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3:01.97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33:04.37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4.17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4.691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5.123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5.561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36.401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4:15:41.214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4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5.xml"/><Relationship Id="rId26" Type="http://schemas.openxmlformats.org/officeDocument/2006/relationships/customXml" Target="../ink/ink23.xml"/><Relationship Id="rId21" Type="http://schemas.openxmlformats.org/officeDocument/2006/relationships/customXml" Target="../ink/ink18.xml"/><Relationship Id="rId34" Type="http://schemas.openxmlformats.org/officeDocument/2006/relationships/customXml" Target="../ink/ink30.xml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4.xml"/><Relationship Id="rId25" Type="http://schemas.openxmlformats.org/officeDocument/2006/relationships/customXml" Target="../ink/ink22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customXml" Target="../ink/ink17.xml"/><Relationship Id="rId29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1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2.xml"/><Relationship Id="rId10" Type="http://schemas.openxmlformats.org/officeDocument/2006/relationships/customXml" Target="../ink/ink8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30" Type="http://schemas.openxmlformats.org/officeDocument/2006/relationships/customXml" Target="../ink/ink26.xml"/><Relationship Id="rId35" Type="http://schemas.openxmlformats.org/officeDocument/2006/relationships/customXml" Target="../ink/ink31.xml"/><Relationship Id="rId8" Type="http://schemas.openxmlformats.org/officeDocument/2006/relationships/customXml" Target="../ink/ink6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was.gmi.oeaw.ac.at/" TargetMode="External"/><Relationship Id="rId2" Type="http://schemas.openxmlformats.org/officeDocument/2006/relationships/hyperlink" Target="https://easygwas.ethz.ch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genetics-statistics/GEMMA" TargetMode="External"/><Relationship Id="rId4" Type="http://schemas.openxmlformats.org/officeDocument/2006/relationships/hyperlink" Target="https://github.com/limix/limi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Hands-on Introduction to GWAS"/>
          <p:cNvSpPr txBox="1"/>
          <p:nvPr/>
        </p:nvSpPr>
        <p:spPr>
          <a:xfrm>
            <a:off x="539999" y="2740025"/>
            <a:ext cx="12317190" cy="283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sz="1800" b="0"/>
            </a:pPr>
            <a:r>
              <a:rPr sz="6000" b="1"/>
              <a:t>A Hands-on Introduction to GWAS</a:t>
            </a:r>
          </a:p>
        </p:txBody>
      </p:sp>
      <p:sp>
        <p:nvSpPr>
          <p:cNvPr id="120" name="Pieter Clauw pieter.clauw@gmi.oeaw.ac.at…"/>
          <p:cNvSpPr txBox="1"/>
          <p:nvPr/>
        </p:nvSpPr>
        <p:spPr>
          <a:xfrm>
            <a:off x="565399" y="4945717"/>
            <a:ext cx="12145536" cy="3436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Anna Igolkina</a:t>
            </a:r>
            <a:br>
              <a:rPr dirty="0"/>
            </a:br>
            <a:r>
              <a:rPr lang="en-US" sz="2700" dirty="0" err="1"/>
              <a:t>anna.igolkina@gmi.</a:t>
            </a:r>
            <a:r>
              <a:rPr lang="en-US" sz="2700" dirty="0" err="1">
                <a:latin typeface="Helvetica"/>
              </a:rPr>
              <a:t>oeaw.ac.at</a:t>
            </a:r>
            <a:endParaRPr lang="en-US" sz="2700" dirty="0">
              <a:latin typeface="Helvetica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AT" sz="2700" dirty="0">
                <a:latin typeface="Helvetica"/>
              </a:rPr>
              <a:t>igolkinaanna11@gmail.com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2700" dirty="0"/>
          </a:p>
          <a:p>
            <a:pPr algn="l" defTabSz="9144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 sz="3200" dirty="0"/>
          </a:p>
          <a:p>
            <a:pPr algn="l" defTabSz="457200">
              <a:spcBef>
                <a:spcPts val="1000"/>
              </a:spcBef>
              <a:defRPr sz="156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200" dirty="0" err="1"/>
              <a:t>PopGen</a:t>
            </a:r>
            <a:r>
              <a:rPr sz="3200" dirty="0"/>
              <a:t> intro course</a:t>
            </a:r>
          </a:p>
          <a:p>
            <a:pPr algn="l" defTabSz="9144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dirty="0"/>
              <a:t>2</a:t>
            </a:r>
            <a:r>
              <a:rPr sz="3200" dirty="0"/>
              <a:t> </a:t>
            </a:r>
            <a:r>
              <a:rPr lang="en-US" sz="3200" dirty="0"/>
              <a:t>October</a:t>
            </a:r>
            <a:r>
              <a:rPr sz="3200" dirty="0"/>
              <a:t> 202</a:t>
            </a:r>
            <a:r>
              <a:rPr lang="en-US" sz="3200" dirty="0"/>
              <a:t>3</a:t>
            </a:r>
            <a:endParaRPr sz="3200" dirty="0"/>
          </a:p>
        </p:txBody>
      </p:sp>
      <p:pic>
        <p:nvPicPr>
          <p:cNvPr id="121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" y="433724"/>
            <a:ext cx="2773577" cy="12009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"/>
          <p:cNvGrpSpPr/>
          <p:nvPr/>
        </p:nvGrpSpPr>
        <p:grpSpPr>
          <a:xfrm>
            <a:off x="3431809" y="740540"/>
            <a:ext cx="6533568" cy="215716"/>
            <a:chOff x="0" y="0"/>
            <a:chExt cx="6533566" cy="215715"/>
          </a:xfrm>
        </p:grpSpPr>
        <p:sp>
          <p:nvSpPr>
            <p:cNvPr id="122" name="Rectangle"/>
            <p:cNvSpPr/>
            <p:nvPr/>
          </p:nvSpPr>
          <p:spPr>
            <a:xfrm>
              <a:off x="2176765" y="0"/>
              <a:ext cx="4356802" cy="215716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0"/>
              <a:ext cx="2176766" cy="215716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25" name="image3.png" descr="imag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107" y="415294"/>
            <a:ext cx="2472196" cy="1089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4-small.png" descr="image4-sm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54" y="8410638"/>
            <a:ext cx="2142993" cy="1089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6156155" y="2962514"/>
            <a:ext cx="6924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LD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67308" y="4876800"/>
            <a:ext cx="23083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/>
              <a:t>Phenotype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725807" y="4876800"/>
            <a:ext cx="32829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Genetic marker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  <a:latin typeface="Helvetica Light" panose="020B0403020202020204" pitchFamily="34" charset="0"/>
              </a:rPr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1025104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026" name="Picture 2" descr="Zoology 500">
            <a:extLst>
              <a:ext uri="{FF2B5EF4-FFF2-40B4-BE49-F238E27FC236}">
                <a16:creationId xmlns:a16="http://schemas.microsoft.com/office/drawing/2014/main" id="{72AA2B33-DB47-31A9-DB76-D7A4D25A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66302"/>
            <a:ext cx="706120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774F0C-5E3C-0EA8-F4F5-90AEC6BB7F45}"/>
              </a:ext>
            </a:extLst>
          </p:cNvPr>
          <p:cNvSpPr txBox="1"/>
          <p:nvPr/>
        </p:nvSpPr>
        <p:spPr>
          <a:xfrm>
            <a:off x="455375" y="1870798"/>
            <a:ext cx="11369832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= tendency for genetic markers to be inherited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3AE94-8E9A-3C0D-67D7-66F41B9B98C2}"/>
              </a:ext>
            </a:extLst>
          </p:cNvPr>
          <p:cNvSpPr txBox="1"/>
          <p:nvPr/>
        </p:nvSpPr>
        <p:spPr>
          <a:xfrm>
            <a:off x="455375" y="8656529"/>
            <a:ext cx="11912272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Q: Can one SNP can tag many variants,</a:t>
            </a:r>
            <a:r>
              <a:rPr lang="en-GB" sz="2600" dirty="0">
                <a:latin typeface="Helvetica Light" panose="020B0403020202020204" pitchFamily="34" charset="0"/>
              </a:rPr>
              <a:t> so we don’t need to test every SNP?</a:t>
            </a:r>
          </a:p>
        </p:txBody>
      </p:sp>
    </p:spTree>
    <p:extLst>
      <p:ext uri="{BB962C8B-B14F-4D97-AF65-F5344CB8AC3E}">
        <p14:creationId xmlns:p14="http://schemas.microsoft.com/office/powerpoint/2010/main" val="16301541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7E414B-E360-7CD8-44DA-7DB6E5FCDE64}"/>
              </a:ext>
            </a:extLst>
          </p:cNvPr>
          <p:cNvSpPr txBox="1"/>
          <p:nvPr/>
        </p:nvSpPr>
        <p:spPr>
          <a:xfrm>
            <a:off x="455374" y="1870798"/>
            <a:ext cx="12549425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blocks</a:t>
            </a:r>
            <a:r>
              <a:rPr lang="ru-RU" sz="2600" dirty="0"/>
              <a:t> = </a:t>
            </a:r>
            <a:r>
              <a:rPr lang="en-GB" sz="2600" dirty="0">
                <a:latin typeface="Helvetica Light" panose="020B0403020202020204" pitchFamily="34" charset="0"/>
              </a:rPr>
              <a:t>DNA sections</a:t>
            </a:r>
            <a:r>
              <a:rPr lang="en-US" sz="2600" dirty="0">
                <a:latin typeface="Helvetica Light" panose="020B0403020202020204" pitchFamily="34" charset="0"/>
              </a:rPr>
              <a:t>, which </a:t>
            </a:r>
            <a:r>
              <a:rPr lang="en-GB" sz="2600" dirty="0">
                <a:latin typeface="Helvetica Light" panose="020B0403020202020204" pitchFamily="34" charset="0"/>
              </a:rPr>
              <a:t>get passed down together through generations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DF6F7-88A2-1210-49C3-4F67993A823B}"/>
              </a:ext>
            </a:extLst>
          </p:cNvPr>
          <p:cNvSpPr txBox="1"/>
          <p:nvPr/>
        </p:nvSpPr>
        <p:spPr>
          <a:xfrm>
            <a:off x="2334727" y="8136706"/>
            <a:ext cx="7863158" cy="892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pattern along the physical coordinate 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Colour – correlation between genetic markers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B4E89B-D838-5D8D-D777-60AECD4587A1}"/>
              </a:ext>
            </a:extLst>
          </p:cNvPr>
          <p:cNvGrpSpPr/>
          <p:nvPr/>
        </p:nvGrpSpPr>
        <p:grpSpPr>
          <a:xfrm>
            <a:off x="2038888" y="2667008"/>
            <a:ext cx="8927023" cy="5469698"/>
            <a:chOff x="2038888" y="2667008"/>
            <a:chExt cx="8927023" cy="5469698"/>
          </a:xfrm>
        </p:grpSpPr>
        <p:pic>
          <p:nvPicPr>
            <p:cNvPr id="2050" name="Picture 2" descr="Regional association plot and linkage disequilibrium pattern at the... |  Download Scientific Diagram">
              <a:extLst>
                <a:ext uri="{FF2B5EF4-FFF2-40B4-BE49-F238E27FC236}">
                  <a16:creationId xmlns:a16="http://schemas.microsoft.com/office/drawing/2014/main" id="{EF5A5AD1-C657-21F1-542C-66F52B0D71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6" t="56091" r="8763" b="3609"/>
            <a:stretch/>
          </p:blipFill>
          <p:spPr bwMode="auto">
            <a:xfrm>
              <a:off x="2038888" y="2667008"/>
              <a:ext cx="8927023" cy="5020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8AC5D26D-B1BF-FA7C-6B28-BC5BE506A359}"/>
                </a:ext>
              </a:extLst>
            </p:cNvPr>
            <p:cNvSpPr/>
            <p:nvPr/>
          </p:nvSpPr>
          <p:spPr>
            <a:xfrm>
              <a:off x="2179380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FDF0D-FE11-E039-E102-591A8082B8FD}"/>
                </a:ext>
              </a:extLst>
            </p:cNvPr>
            <p:cNvSpPr/>
            <p:nvPr/>
          </p:nvSpPr>
          <p:spPr>
            <a:xfrm flipH="1">
              <a:off x="6015064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8978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DCA649-D3EA-7026-C2AF-C330BA83FDD4}"/>
              </a:ext>
            </a:extLst>
          </p:cNvPr>
          <p:cNvGrpSpPr/>
          <p:nvPr/>
        </p:nvGrpSpPr>
        <p:grpSpPr>
          <a:xfrm>
            <a:off x="2038888" y="2667008"/>
            <a:ext cx="8927023" cy="5469698"/>
            <a:chOff x="2038888" y="2667008"/>
            <a:chExt cx="8927023" cy="5469698"/>
          </a:xfrm>
        </p:grpSpPr>
        <p:pic>
          <p:nvPicPr>
            <p:cNvPr id="7" name="Picture 2" descr="Regional association plot and linkage disequilibrium pattern at the... |  Download Scientific Diagram">
              <a:extLst>
                <a:ext uri="{FF2B5EF4-FFF2-40B4-BE49-F238E27FC236}">
                  <a16:creationId xmlns:a16="http://schemas.microsoft.com/office/drawing/2014/main" id="{1325894F-E151-0347-6EA3-6F3E6E4B6F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6" t="56091" r="8763" b="3609"/>
            <a:stretch/>
          </p:blipFill>
          <p:spPr bwMode="auto">
            <a:xfrm>
              <a:off x="2038888" y="2667008"/>
              <a:ext cx="8927023" cy="5020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F611D42C-45AC-9E17-AEA1-763AFEC7E901}"/>
                </a:ext>
              </a:extLst>
            </p:cNvPr>
            <p:cNvSpPr/>
            <p:nvPr/>
          </p:nvSpPr>
          <p:spPr>
            <a:xfrm>
              <a:off x="2179380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7BB7FF0C-90C6-5874-7528-212BCFF23DE5}"/>
                </a:ext>
              </a:extLst>
            </p:cNvPr>
            <p:cNvSpPr/>
            <p:nvPr/>
          </p:nvSpPr>
          <p:spPr>
            <a:xfrm flipH="1">
              <a:off x="6015064" y="3332136"/>
              <a:ext cx="4810356" cy="480457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chemeClr val="bg1">
                  <a:alpha val="50000"/>
                </a:scheme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Linkage Disequilibrium, LD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7E414B-E360-7CD8-44DA-7DB6E5FCDE64}"/>
              </a:ext>
            </a:extLst>
          </p:cNvPr>
          <p:cNvSpPr txBox="1"/>
          <p:nvPr/>
        </p:nvSpPr>
        <p:spPr>
          <a:xfrm>
            <a:off x="455374" y="1870798"/>
            <a:ext cx="12549425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blocks</a:t>
            </a:r>
            <a:r>
              <a:rPr lang="ru-RU" sz="2600" dirty="0"/>
              <a:t> = </a:t>
            </a:r>
            <a:r>
              <a:rPr lang="en-GB" sz="2600" dirty="0">
                <a:latin typeface="Helvetica Light" panose="020B0403020202020204" pitchFamily="34" charset="0"/>
              </a:rPr>
              <a:t>DNA sections</a:t>
            </a:r>
            <a:r>
              <a:rPr lang="en-US" sz="2600" dirty="0">
                <a:latin typeface="Helvetica Light" panose="020B0403020202020204" pitchFamily="34" charset="0"/>
              </a:rPr>
              <a:t>, which </a:t>
            </a:r>
            <a:r>
              <a:rPr lang="en-GB" sz="2600" dirty="0">
                <a:latin typeface="Helvetica Light" panose="020B0403020202020204" pitchFamily="34" charset="0"/>
              </a:rPr>
              <a:t>get passed down together through generations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DF6F7-88A2-1210-49C3-4F67993A823B}"/>
              </a:ext>
            </a:extLst>
          </p:cNvPr>
          <p:cNvSpPr txBox="1"/>
          <p:nvPr/>
        </p:nvSpPr>
        <p:spPr>
          <a:xfrm>
            <a:off x="2334727" y="8136706"/>
            <a:ext cx="7863158" cy="892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LD pattern along the physical coordinate 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600" dirty="0">
                <a:latin typeface="Helvetica Light" panose="020B0403020202020204" pitchFamily="34" charset="0"/>
              </a:rPr>
              <a:t>Colour – correlation between genetic markers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40FA5-4628-8C71-2102-B0C1650BA73C}"/>
              </a:ext>
            </a:extLst>
          </p:cNvPr>
          <p:cNvSpPr txBox="1"/>
          <p:nvPr/>
        </p:nvSpPr>
        <p:spPr>
          <a:xfrm>
            <a:off x="8949026" y="5283015"/>
            <a:ext cx="3893280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600" dirty="0">
                <a:solidFill>
                  <a:srgbClr val="00B050"/>
                </a:solidFill>
                <a:latin typeface="Helvetica Light" panose="020B0403020202020204" pitchFamily="34" charset="0"/>
              </a:rPr>
              <a:t>What if the causal marker is located here?</a:t>
            </a:r>
            <a:endParaRPr lang="en-AT" sz="2600" dirty="0">
              <a:solidFill>
                <a:srgbClr val="00B050"/>
              </a:solidFill>
              <a:latin typeface="Helvetica Light" panose="020B04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2E8B9-121F-EBBC-3E40-A4E62E60F3D9}"/>
              </a:ext>
            </a:extLst>
          </p:cNvPr>
          <p:cNvGrpSpPr/>
          <p:nvPr/>
        </p:nvGrpSpPr>
        <p:grpSpPr>
          <a:xfrm>
            <a:off x="7381498" y="2367800"/>
            <a:ext cx="3947763" cy="2824132"/>
            <a:chOff x="7381498" y="2367800"/>
            <a:chExt cx="3947763" cy="2824132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39DEEA85-C2F1-5A71-5861-A393E4F7ED9D}"/>
                </a:ext>
              </a:extLst>
            </p:cNvPr>
            <p:cNvSpPr/>
            <p:nvPr/>
          </p:nvSpPr>
          <p:spPr>
            <a:xfrm rot="10800000">
              <a:off x="7381498" y="2700411"/>
              <a:ext cx="416302" cy="655915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 w="28575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EE9623-2532-3892-C9D1-65C887CF6596}"/>
                </a:ext>
              </a:extLst>
            </p:cNvPr>
            <p:cNvSpPr/>
            <p:nvPr/>
          </p:nvSpPr>
          <p:spPr>
            <a:xfrm>
              <a:off x="7559182" y="2367800"/>
              <a:ext cx="3770079" cy="2824132"/>
            </a:xfrm>
            <a:custGeom>
              <a:avLst/>
              <a:gdLst>
                <a:gd name="connsiteX0" fmla="*/ 4171525 w 4171525"/>
                <a:gd name="connsiteY0" fmla="*/ 2747683 h 2747683"/>
                <a:gd name="connsiteX1" fmla="*/ 3970047 w 4171525"/>
                <a:gd name="connsiteY1" fmla="*/ 856890 h 2747683"/>
                <a:gd name="connsiteX2" fmla="*/ 3024650 w 4171525"/>
                <a:gd name="connsiteY2" fmla="*/ 81975 h 2747683"/>
                <a:gd name="connsiteX3" fmla="*/ 405437 w 4171525"/>
                <a:gd name="connsiteY3" fmla="*/ 66476 h 2747683"/>
                <a:gd name="connsiteX4" fmla="*/ 48976 w 4171525"/>
                <a:gd name="connsiteY4" fmla="*/ 469432 h 2747683"/>
                <a:gd name="connsiteX0" fmla="*/ 4130283 w 4130283"/>
                <a:gd name="connsiteY0" fmla="*/ 2795804 h 2795804"/>
                <a:gd name="connsiteX1" fmla="*/ 3928805 w 4130283"/>
                <a:gd name="connsiteY1" fmla="*/ 905011 h 2795804"/>
                <a:gd name="connsiteX2" fmla="*/ 2983408 w 4130283"/>
                <a:gd name="connsiteY2" fmla="*/ 130096 h 2795804"/>
                <a:gd name="connsiteX3" fmla="*/ 845767 w 4130283"/>
                <a:gd name="connsiteY3" fmla="*/ 37106 h 2795804"/>
                <a:gd name="connsiteX4" fmla="*/ 7734 w 4130283"/>
                <a:gd name="connsiteY4" fmla="*/ 517553 h 2795804"/>
                <a:gd name="connsiteX0" fmla="*/ 4048834 w 4048834"/>
                <a:gd name="connsiteY0" fmla="*/ 2795804 h 2795804"/>
                <a:gd name="connsiteX1" fmla="*/ 3847356 w 4048834"/>
                <a:gd name="connsiteY1" fmla="*/ 905011 h 2795804"/>
                <a:gd name="connsiteX2" fmla="*/ 2901959 w 4048834"/>
                <a:gd name="connsiteY2" fmla="*/ 130096 h 2795804"/>
                <a:gd name="connsiteX3" fmla="*/ 764318 w 4048834"/>
                <a:gd name="connsiteY3" fmla="*/ 37106 h 2795804"/>
                <a:gd name="connsiteX4" fmla="*/ 9315 w 4048834"/>
                <a:gd name="connsiteY4" fmla="*/ 486557 h 2795804"/>
                <a:gd name="connsiteX0" fmla="*/ 4039519 w 4039519"/>
                <a:gd name="connsiteY0" fmla="*/ 2795804 h 2795804"/>
                <a:gd name="connsiteX1" fmla="*/ 3838041 w 4039519"/>
                <a:gd name="connsiteY1" fmla="*/ 905011 h 2795804"/>
                <a:gd name="connsiteX2" fmla="*/ 2892644 w 4039519"/>
                <a:gd name="connsiteY2" fmla="*/ 130096 h 2795804"/>
                <a:gd name="connsiteX3" fmla="*/ 755003 w 4039519"/>
                <a:gd name="connsiteY3" fmla="*/ 37106 h 2795804"/>
                <a:gd name="connsiteX4" fmla="*/ 0 w 4039519"/>
                <a:gd name="connsiteY4" fmla="*/ 486557 h 2795804"/>
                <a:gd name="connsiteX0" fmla="*/ 4039519 w 4039519"/>
                <a:gd name="connsiteY0" fmla="*/ 2819732 h 2819732"/>
                <a:gd name="connsiteX1" fmla="*/ 3838041 w 4039519"/>
                <a:gd name="connsiteY1" fmla="*/ 928939 h 2819732"/>
                <a:gd name="connsiteX2" fmla="*/ 2892644 w 4039519"/>
                <a:gd name="connsiteY2" fmla="*/ 154024 h 2819732"/>
                <a:gd name="connsiteX3" fmla="*/ 1120334 w 4039519"/>
                <a:gd name="connsiteY3" fmla="*/ 30037 h 2819732"/>
                <a:gd name="connsiteX4" fmla="*/ 0 w 4039519"/>
                <a:gd name="connsiteY4" fmla="*/ 510485 h 2819732"/>
                <a:gd name="connsiteX0" fmla="*/ 4039519 w 4039519"/>
                <a:gd name="connsiteY0" fmla="*/ 2819732 h 2819732"/>
                <a:gd name="connsiteX1" fmla="*/ 3838041 w 4039519"/>
                <a:gd name="connsiteY1" fmla="*/ 928939 h 2819732"/>
                <a:gd name="connsiteX2" fmla="*/ 3257975 w 4039519"/>
                <a:gd name="connsiteY2" fmla="*/ 154024 h 2819732"/>
                <a:gd name="connsiteX3" fmla="*/ 1120334 w 4039519"/>
                <a:gd name="connsiteY3" fmla="*/ 30037 h 2819732"/>
                <a:gd name="connsiteX4" fmla="*/ 0 w 4039519"/>
                <a:gd name="connsiteY4" fmla="*/ 510485 h 2819732"/>
                <a:gd name="connsiteX0" fmla="*/ 4039519 w 4039519"/>
                <a:gd name="connsiteY0" fmla="*/ 2819732 h 2819732"/>
                <a:gd name="connsiteX1" fmla="*/ 3838041 w 4039519"/>
                <a:gd name="connsiteY1" fmla="*/ 928939 h 2819732"/>
                <a:gd name="connsiteX2" fmla="*/ 3257975 w 4039519"/>
                <a:gd name="connsiteY2" fmla="*/ 154024 h 2819732"/>
                <a:gd name="connsiteX3" fmla="*/ 1120334 w 4039519"/>
                <a:gd name="connsiteY3" fmla="*/ 30037 h 2819732"/>
                <a:gd name="connsiteX4" fmla="*/ 0 w 4039519"/>
                <a:gd name="connsiteY4" fmla="*/ 510485 h 2819732"/>
                <a:gd name="connsiteX0" fmla="*/ 4039519 w 4039519"/>
                <a:gd name="connsiteY0" fmla="*/ 2806039 h 2806039"/>
                <a:gd name="connsiteX1" fmla="*/ 3838041 w 4039519"/>
                <a:gd name="connsiteY1" fmla="*/ 915246 h 2806039"/>
                <a:gd name="connsiteX2" fmla="*/ 3257975 w 4039519"/>
                <a:gd name="connsiteY2" fmla="*/ 140331 h 2806039"/>
                <a:gd name="connsiteX3" fmla="*/ 1120334 w 4039519"/>
                <a:gd name="connsiteY3" fmla="*/ 16344 h 2806039"/>
                <a:gd name="connsiteX4" fmla="*/ 0 w 4039519"/>
                <a:gd name="connsiteY4" fmla="*/ 496792 h 2806039"/>
                <a:gd name="connsiteX0" fmla="*/ 4039519 w 4039519"/>
                <a:gd name="connsiteY0" fmla="*/ 2824132 h 2824132"/>
                <a:gd name="connsiteX1" fmla="*/ 3904466 w 4039519"/>
                <a:gd name="connsiteY1" fmla="*/ 1351793 h 2824132"/>
                <a:gd name="connsiteX2" fmla="*/ 3257975 w 4039519"/>
                <a:gd name="connsiteY2" fmla="*/ 158424 h 2824132"/>
                <a:gd name="connsiteX3" fmla="*/ 1120334 w 4039519"/>
                <a:gd name="connsiteY3" fmla="*/ 34437 h 2824132"/>
                <a:gd name="connsiteX4" fmla="*/ 0 w 4039519"/>
                <a:gd name="connsiteY4" fmla="*/ 514885 h 282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519" h="2824132">
                  <a:moveTo>
                    <a:pt x="4039519" y="2824132"/>
                  </a:moveTo>
                  <a:cubicBezTo>
                    <a:pt x="4034353" y="2100878"/>
                    <a:pt x="4034723" y="1796078"/>
                    <a:pt x="3904466" y="1351793"/>
                  </a:cubicBezTo>
                  <a:cubicBezTo>
                    <a:pt x="3774209" y="907508"/>
                    <a:pt x="3721997" y="377983"/>
                    <a:pt x="3257975" y="158424"/>
                  </a:cubicBezTo>
                  <a:cubicBezTo>
                    <a:pt x="2793953" y="-61135"/>
                    <a:pt x="1483434" y="858"/>
                    <a:pt x="1120334" y="34437"/>
                  </a:cubicBezTo>
                  <a:cubicBezTo>
                    <a:pt x="757234" y="68016"/>
                    <a:pt x="29893" y="51227"/>
                    <a:pt x="0" y="514885"/>
                  </a:cubicBezTo>
                </a:path>
              </a:pathLst>
            </a:custGeom>
            <a:noFill/>
            <a:ln w="38100" cap="flat">
              <a:solidFill>
                <a:srgbClr val="00B05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7314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Population structure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5681661" y="2962514"/>
            <a:ext cx="164147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Kinship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67308" y="4876800"/>
            <a:ext cx="23083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/>
              <a:t>Phenotype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725807" y="4876800"/>
            <a:ext cx="32829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Genetic marker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  <a:latin typeface="Helvetica Light" panose="020B0403020202020204" pitchFamily="34" charset="0"/>
              </a:rPr>
              <a:t>Spurious correlation</a:t>
            </a:r>
          </a:p>
        </p:txBody>
      </p:sp>
    </p:spTree>
    <p:extLst>
      <p:ext uri="{BB962C8B-B14F-4D97-AF65-F5344CB8AC3E}">
        <p14:creationId xmlns:p14="http://schemas.microsoft.com/office/powerpoint/2010/main" val="333413036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Population structure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4C3A30-BDD4-C416-58F4-2421E6B78172}"/>
              </a:ext>
            </a:extLst>
          </p:cNvPr>
          <p:cNvCxnSpPr/>
          <p:nvPr/>
        </p:nvCxnSpPr>
        <p:spPr>
          <a:xfrm flipV="1">
            <a:off x="1570444" y="4143285"/>
            <a:ext cx="0" cy="341906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29D0E8-A464-E0CE-8EDE-4BA6CD858F8E}"/>
              </a:ext>
            </a:extLst>
          </p:cNvPr>
          <p:cNvCxnSpPr>
            <a:cxnSpLocks/>
          </p:cNvCxnSpPr>
          <p:nvPr/>
        </p:nvCxnSpPr>
        <p:spPr>
          <a:xfrm>
            <a:off x="1281105" y="7224416"/>
            <a:ext cx="524123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FB0F1C-775D-CC89-80D8-70CD68196F10}"/>
              </a:ext>
            </a:extLst>
          </p:cNvPr>
          <p:cNvGrpSpPr/>
          <p:nvPr/>
        </p:nvGrpSpPr>
        <p:grpSpPr>
          <a:xfrm>
            <a:off x="4375420" y="3969136"/>
            <a:ext cx="1241640" cy="1311840"/>
            <a:chOff x="3573960" y="2254461"/>
            <a:chExt cx="1241640" cy="13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A23922-5169-3B58-BF12-595212068961}"/>
                    </a:ext>
                  </a:extLst>
                </p14:cNvPr>
                <p14:cNvContentPartPr/>
                <p14:nvPr/>
              </p14:nvContentPartPr>
              <p14:xfrm>
                <a:off x="3573960" y="2702661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A23922-5169-3B58-BF12-5952120689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960" y="2639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D379B5-0B78-3917-B40F-23F8CC10A99B}"/>
                    </a:ext>
                  </a:extLst>
                </p14:cNvPr>
                <p14:cNvContentPartPr/>
                <p14:nvPr/>
              </p14:nvContentPartPr>
              <p14:xfrm>
                <a:off x="3586920" y="304070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D379B5-0B78-3917-B40F-23F8CC10A9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23920" y="29780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08B86A-025A-3BFB-A209-332482DD6539}"/>
                    </a:ext>
                  </a:extLst>
                </p14:cNvPr>
                <p14:cNvContentPartPr/>
                <p14:nvPr/>
              </p14:nvContentPartPr>
              <p14:xfrm>
                <a:off x="4000560" y="304898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08B86A-025A-3BFB-A209-332482DD65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7920" y="29859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BD1C69-AEBB-42F8-2C6D-11849BCF7EE6}"/>
                    </a:ext>
                  </a:extLst>
                </p14:cNvPr>
                <p14:cNvContentPartPr/>
                <p14:nvPr/>
              </p14:nvContentPartPr>
              <p14:xfrm>
                <a:off x="3997320" y="274226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BD1C69-AEBB-42F8-2C6D-11849BCF7E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4680" y="26796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1B9216-92B4-54FC-30BC-CE4B38999D00}"/>
                    </a:ext>
                  </a:extLst>
                </p14:cNvPr>
                <p14:cNvContentPartPr/>
                <p14:nvPr/>
              </p14:nvContentPartPr>
              <p14:xfrm>
                <a:off x="4144200" y="225446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1B9216-92B4-54FC-30BC-CE4B38999D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81560" y="21914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3C4B44-1FF9-BBE8-0A70-1E94FDC6E8CF}"/>
                    </a:ext>
                  </a:extLst>
                </p14:cNvPr>
                <p14:cNvContentPartPr/>
                <p14:nvPr/>
              </p14:nvContentPartPr>
              <p14:xfrm>
                <a:off x="4499160" y="248342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3C4B44-1FF9-BBE8-0A70-1E94FDC6E8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36520" y="24207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806A2D7-4473-F253-7C3E-AB94AA7E6B73}"/>
                    </a:ext>
                  </a:extLst>
                </p14:cNvPr>
                <p14:cNvContentPartPr/>
                <p14:nvPr/>
              </p14:nvContentPartPr>
              <p14:xfrm>
                <a:off x="4464960" y="2813901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806A2D7-4473-F253-7C3E-AB94AA7E6B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2320" y="27512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614F5A-3B6B-AF2B-8F2E-4CE5C4201A1E}"/>
                    </a:ext>
                  </a:extLst>
                </p14:cNvPr>
                <p14:cNvContentPartPr/>
                <p14:nvPr/>
              </p14:nvContentPartPr>
              <p14:xfrm>
                <a:off x="3832080" y="2425461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614F5A-3B6B-AF2B-8F2E-4CE5C4201A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9080" y="23624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065767-17BA-0207-EE73-FDA16D9BE388}"/>
                    </a:ext>
                  </a:extLst>
                </p14:cNvPr>
                <p14:cNvContentPartPr/>
                <p14:nvPr/>
              </p14:nvContentPartPr>
              <p14:xfrm>
                <a:off x="4327080" y="3153021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065767-17BA-0207-EE73-FDA16D9BE3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4080" y="30903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2CA0F0-1DEA-7F23-57D0-0DAF1DD7C3AF}"/>
                    </a:ext>
                  </a:extLst>
                </p14:cNvPr>
                <p14:cNvContentPartPr/>
                <p14:nvPr/>
              </p14:nvContentPartPr>
              <p14:xfrm>
                <a:off x="4815240" y="3166701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2CA0F0-1DEA-7F23-57D0-0DAF1DD7C3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52600" y="31037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3D2451-BE1D-4FA3-CCF1-83A5694AF68C}"/>
                    </a:ext>
                  </a:extLst>
                </p14:cNvPr>
                <p14:cNvContentPartPr/>
                <p14:nvPr/>
              </p14:nvContentPartPr>
              <p14:xfrm>
                <a:off x="4716240" y="3518421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3D2451-BE1D-4FA3-CCF1-83A5694AF6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3240" y="34557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9637B1-4BBD-3831-3025-7CF6140906D0}"/>
                    </a:ext>
                  </a:extLst>
                </p14:cNvPr>
                <p14:cNvContentPartPr/>
                <p14:nvPr/>
              </p14:nvContentPartPr>
              <p14:xfrm>
                <a:off x="4158240" y="3565941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9637B1-4BBD-3831-3025-7CF6140906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5240" y="35033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3F53EF-1362-65AE-6A14-5BF93C1F116F}"/>
              </a:ext>
            </a:extLst>
          </p:cNvPr>
          <p:cNvGrpSpPr/>
          <p:nvPr/>
        </p:nvGrpSpPr>
        <p:grpSpPr>
          <a:xfrm>
            <a:off x="2349188" y="4973102"/>
            <a:ext cx="1452960" cy="1613520"/>
            <a:chOff x="2073120" y="3523821"/>
            <a:chExt cx="1452960" cy="16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342704-42DF-128A-C02D-0A436BCC3708}"/>
                    </a:ext>
                  </a:extLst>
                </p14:cNvPr>
                <p14:cNvContentPartPr/>
                <p14:nvPr/>
              </p14:nvContentPartPr>
              <p14:xfrm>
                <a:off x="2073120" y="4019181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342704-42DF-128A-C02D-0A436BCC37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10480" y="39561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7C0155-F5ED-C4F9-B264-CE2E5F578D34}"/>
                    </a:ext>
                  </a:extLst>
                </p14:cNvPr>
                <p14:cNvContentPartPr/>
                <p14:nvPr/>
              </p14:nvContentPartPr>
              <p14:xfrm>
                <a:off x="2360040" y="3523821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7C0155-F5ED-C4F9-B264-CE2E5F578D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97040" y="34611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9F2835-FFD0-5277-B6F9-B34F41C68117}"/>
                    </a:ext>
                  </a:extLst>
                </p14:cNvPr>
                <p14:cNvContentPartPr/>
                <p14:nvPr/>
              </p14:nvContentPartPr>
              <p14:xfrm>
                <a:off x="2550480" y="395294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9F2835-FFD0-5277-B6F9-B34F41C681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87840" y="38903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AFA851-C351-C321-F220-8B2D942B7561}"/>
                    </a:ext>
                  </a:extLst>
                </p14:cNvPr>
                <p14:cNvContentPartPr/>
                <p14:nvPr/>
              </p14:nvContentPartPr>
              <p14:xfrm>
                <a:off x="2178600" y="4477461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AFA851-C351-C321-F220-8B2D942B75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5600" y="44144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A69E01-8B27-06F4-9AE5-A03A49D05BE0}"/>
                    </a:ext>
                  </a:extLst>
                </p14:cNvPr>
                <p14:cNvContentPartPr/>
                <p14:nvPr/>
              </p14:nvContentPartPr>
              <p14:xfrm>
                <a:off x="2668920" y="448754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A69E01-8B27-06F4-9AE5-A03A49D05B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5920" y="44245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BCE5BC-AC6D-D2B1-029C-9CBC13C0DD8A}"/>
                    </a:ext>
                  </a:extLst>
                </p14:cNvPr>
                <p14:cNvContentPartPr/>
                <p14:nvPr/>
              </p14:nvContentPartPr>
              <p14:xfrm>
                <a:off x="2945760" y="3966621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BCE5BC-AC6D-D2B1-029C-9CBC13C0DD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83120" y="39039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60EA1E-580E-641E-C32F-61185DC74A09}"/>
                    </a:ext>
                  </a:extLst>
                </p14:cNvPr>
                <p14:cNvContentPartPr/>
                <p14:nvPr/>
              </p14:nvContentPartPr>
              <p14:xfrm>
                <a:off x="2626080" y="3662421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60EA1E-580E-641E-C32F-61185DC74A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3440" y="35997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D29CF9-5AFE-EBDB-3FAD-51D9FF336C3D}"/>
                    </a:ext>
                  </a:extLst>
                </p14:cNvPr>
                <p14:cNvContentPartPr/>
                <p14:nvPr/>
              </p14:nvContentPartPr>
              <p14:xfrm>
                <a:off x="2993280" y="4422741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D29CF9-5AFE-EBDB-3FAD-51D9FF336C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30640" y="43601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9295C6-F667-7697-287A-FA690C23A15F}"/>
                    </a:ext>
                  </a:extLst>
                </p14:cNvPr>
                <p14:cNvContentPartPr/>
                <p14:nvPr/>
              </p14:nvContentPartPr>
              <p14:xfrm>
                <a:off x="2883840" y="5021061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9295C6-F667-7697-287A-FA690C23A1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21200" y="49580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D88EBB-61B7-0227-42A0-D17DA05D78F6}"/>
                    </a:ext>
                  </a:extLst>
                </p14:cNvPr>
                <p14:cNvContentPartPr/>
                <p14:nvPr/>
              </p14:nvContentPartPr>
              <p14:xfrm>
                <a:off x="2363640" y="4981821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D88EBB-61B7-0227-42A0-D17DA05D78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1000" y="49188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280215-BAA8-59A5-0826-28AE10C5E684}"/>
                    </a:ext>
                  </a:extLst>
                </p14:cNvPr>
                <p14:cNvContentPartPr/>
                <p14:nvPr/>
              </p14:nvContentPartPr>
              <p14:xfrm>
                <a:off x="3525720" y="5136981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280215-BAA8-59A5-0826-28AE10C5E6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63080" y="50739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0453E9-A1A5-20C9-9EBB-671F70086935}"/>
                    </a:ext>
                  </a:extLst>
                </p14:cNvPr>
                <p14:cNvContentPartPr/>
                <p14:nvPr/>
              </p14:nvContentPartPr>
              <p14:xfrm>
                <a:off x="3336720" y="4791381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0453E9-A1A5-20C9-9EBB-671F700869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74080" y="47283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472297-2077-F70A-3133-2263C85F5010}"/>
                    </a:ext>
                  </a:extLst>
                </p14:cNvPr>
                <p14:cNvContentPartPr/>
                <p14:nvPr/>
              </p14:nvContentPartPr>
              <p14:xfrm>
                <a:off x="3354000" y="4322661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472297-2077-F70A-3133-2263C85F50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91000" y="4259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FB5EACF-2D1C-504F-86F0-41D17A3F3A88}"/>
              </a:ext>
            </a:extLst>
          </p:cNvPr>
          <p:cNvSpPr txBox="1"/>
          <p:nvPr/>
        </p:nvSpPr>
        <p:spPr>
          <a:xfrm>
            <a:off x="5875929" y="7445419"/>
            <a:ext cx="706925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PC1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63436-8F88-9738-DC09-D52860A720FB}"/>
              </a:ext>
            </a:extLst>
          </p:cNvPr>
          <p:cNvSpPr txBox="1"/>
          <p:nvPr/>
        </p:nvSpPr>
        <p:spPr>
          <a:xfrm rot="16200000">
            <a:off x="823445" y="4051790"/>
            <a:ext cx="706925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PC2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7FEE688-0028-BB0B-0486-5669EFF84669}"/>
              </a:ext>
            </a:extLst>
          </p:cNvPr>
          <p:cNvGrpSpPr/>
          <p:nvPr/>
        </p:nvGrpSpPr>
        <p:grpSpPr>
          <a:xfrm>
            <a:off x="7953513" y="3283716"/>
            <a:ext cx="4279900" cy="4262269"/>
            <a:chOff x="7936260" y="2879540"/>
            <a:chExt cx="4279900" cy="426226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504D91D-F767-386C-8BF8-726282F1FB39}"/>
                </a:ext>
              </a:extLst>
            </p:cNvPr>
            <p:cNvGrpSpPr/>
            <p:nvPr/>
          </p:nvGrpSpPr>
          <p:grpSpPr>
            <a:xfrm>
              <a:off x="7936260" y="2879540"/>
              <a:ext cx="4279900" cy="4124234"/>
              <a:chOff x="8168455" y="1578307"/>
              <a:chExt cx="4279900" cy="4124234"/>
            </a:xfrm>
          </p:grpSpPr>
          <p:pic>
            <p:nvPicPr>
              <p:cNvPr id="6146" name="Picture 2" descr="Phylogenetic Trees and Monophyletic Groups | Learn Science at Scitable">
                <a:extLst>
                  <a:ext uri="{FF2B5EF4-FFF2-40B4-BE49-F238E27FC236}">
                    <a16:creationId xmlns:a16="http://schemas.microsoft.com/office/drawing/2014/main" id="{840D0EC3-E67F-4597-8788-D815778FA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932"/>
              <a:stretch/>
            </p:blipFill>
            <p:spPr bwMode="auto">
              <a:xfrm rot="5400000">
                <a:off x="8367066" y="1379696"/>
                <a:ext cx="3882678" cy="4279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068CCE7A-922D-D501-2773-9E50B371A2C7}"/>
                      </a:ext>
                    </a:extLst>
                  </p14:cNvPr>
                  <p14:cNvContentPartPr/>
                  <p14:nvPr/>
                </p14:nvContentPartPr>
                <p14:xfrm>
                  <a:off x="8358720" y="5687421"/>
                  <a:ext cx="360" cy="36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068CCE7A-922D-D501-2773-9E50B371A2C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296080" y="562442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54579D6-394B-8D05-BA85-92A9A34F25B8}"/>
                      </a:ext>
                    </a:extLst>
                  </p14:cNvPr>
                  <p14:cNvContentPartPr/>
                  <p14:nvPr/>
                </p14:nvContentPartPr>
                <p14:xfrm>
                  <a:off x="9310200" y="5699301"/>
                  <a:ext cx="360" cy="36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54579D6-394B-8D05-BA85-92A9A34F25B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247560" y="563666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C11EEFE2-5E6D-4341-78F3-D6F7FE1F2F36}"/>
                      </a:ext>
                    </a:extLst>
                  </p14:cNvPr>
                  <p14:cNvContentPartPr/>
                  <p14:nvPr/>
                </p14:nvContentPartPr>
                <p14:xfrm>
                  <a:off x="10338000" y="5702181"/>
                  <a:ext cx="360" cy="36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C11EEFE2-5E6D-4341-78F3-D6F7FE1F2F3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0275000" y="563954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CADFF6F-E322-7FF3-F4C6-308B0DDF5919}"/>
                      </a:ext>
                    </a:extLst>
                  </p14:cNvPr>
                  <p14:cNvContentPartPr/>
                  <p14:nvPr/>
                </p14:nvContentPartPr>
                <p14:xfrm>
                  <a:off x="11328000" y="5694981"/>
                  <a:ext cx="360" cy="36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CADFF6F-E322-7FF3-F4C6-308B0DDF59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65360" y="563198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EFCF3DFE-D725-44E2-A299-67CD2B80C21A}"/>
                      </a:ext>
                    </a:extLst>
                  </p14:cNvPr>
                  <p14:cNvContentPartPr/>
                  <p14:nvPr/>
                </p14:nvContentPartPr>
                <p14:xfrm>
                  <a:off x="12347160" y="5685621"/>
                  <a:ext cx="360" cy="36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EFCF3DFE-D725-44E2-A299-67CD2B80C2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284160" y="562262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C398149-DEF1-E351-9ED8-1121C0971111}"/>
                </a:ext>
              </a:extLst>
            </p:cNvPr>
            <p:cNvGrpSpPr/>
            <p:nvPr/>
          </p:nvGrpSpPr>
          <p:grpSpPr>
            <a:xfrm>
              <a:off x="11324040" y="6997362"/>
              <a:ext cx="216720" cy="7920"/>
              <a:chOff x="11324040" y="6997362"/>
              <a:chExt cx="216720" cy="7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43F739AF-60A0-DA96-02BB-5D6C4C677309}"/>
                      </a:ext>
                    </a:extLst>
                  </p14:cNvPr>
                  <p14:cNvContentPartPr/>
                  <p14:nvPr/>
                </p14:nvContentPartPr>
                <p14:xfrm>
                  <a:off x="11324040" y="7004922"/>
                  <a:ext cx="360" cy="36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43F739AF-60A0-DA96-02BB-5D6C4C67730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261040" y="694192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6DFA9C8C-C6A3-B1C4-7EF0-37765B0B105D}"/>
                      </a:ext>
                    </a:extLst>
                  </p14:cNvPr>
                  <p14:cNvContentPartPr/>
                  <p14:nvPr/>
                </p14:nvContentPartPr>
                <p14:xfrm>
                  <a:off x="11540400" y="6997362"/>
                  <a:ext cx="360" cy="36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6DFA9C8C-C6A3-B1C4-7EF0-37765B0B105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1477760" y="693436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752259C9-E18E-3E96-9916-C04EB97BAAF6}"/>
                </a:ext>
              </a:extLst>
            </p:cNvPr>
            <p:cNvGrpSpPr/>
            <p:nvPr/>
          </p:nvGrpSpPr>
          <p:grpSpPr>
            <a:xfrm>
              <a:off x="8346480" y="6984762"/>
              <a:ext cx="208440" cy="2880"/>
              <a:chOff x="8346480" y="6984762"/>
              <a:chExt cx="208440" cy="2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DE5B44D3-5EBD-CDF7-88E1-C7898BE91D00}"/>
                      </a:ext>
                    </a:extLst>
                  </p14:cNvPr>
                  <p14:cNvContentPartPr/>
                  <p14:nvPr/>
                </p14:nvContentPartPr>
                <p14:xfrm>
                  <a:off x="8346480" y="6987282"/>
                  <a:ext cx="360" cy="36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DE5B44D3-5EBD-CDF7-88E1-C7898BE91D0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283480" y="692428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4A6D683E-3799-4C9B-14E0-77E1C92598BD}"/>
                      </a:ext>
                    </a:extLst>
                  </p14:cNvPr>
                  <p14:cNvContentPartPr/>
                  <p14:nvPr/>
                </p14:nvContentPartPr>
                <p14:xfrm>
                  <a:off x="8554560" y="6984762"/>
                  <a:ext cx="360" cy="36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4A6D683E-3799-4C9B-14E0-77E1C92598B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491560" y="6922122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909A6DF-2602-7FED-9B61-CF2640B8A841}"/>
                </a:ext>
              </a:extLst>
            </p:cNvPr>
            <p:cNvSpPr txBox="1"/>
            <p:nvPr/>
          </p:nvSpPr>
          <p:spPr>
            <a:xfrm>
              <a:off x="11670147" y="6762218"/>
              <a:ext cx="333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T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sym typeface="Helvetica Light"/>
                </a:rPr>
                <a:t>…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D31880F-2B43-CECB-D9B0-2B29AFB04A4F}"/>
                </a:ext>
              </a:extLst>
            </p:cNvPr>
            <p:cNvSpPr txBox="1"/>
            <p:nvPr/>
          </p:nvSpPr>
          <p:spPr>
            <a:xfrm>
              <a:off x="8631454" y="6743730"/>
              <a:ext cx="333425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AT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sym typeface="Helvetica Light"/>
                </a:rPr>
                <a:t>…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095B1F06-4EEC-FD2C-805B-3DE0EE9EF437}"/>
              </a:ext>
            </a:extLst>
          </p:cNvPr>
          <p:cNvSpPr txBox="1"/>
          <p:nvPr/>
        </p:nvSpPr>
        <p:spPr>
          <a:xfrm>
            <a:off x="696900" y="1828584"/>
            <a:ext cx="849751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sz="2800" dirty="0"/>
              <a:t>SNPs and phenotypes are linked with the phylogeny</a:t>
            </a:r>
            <a:endParaRPr kumimoji="0" lang="en-AT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B595850-8B6C-892E-075F-DD574EB13865}"/>
              </a:ext>
            </a:extLst>
          </p:cNvPr>
          <p:cNvSpPr txBox="1"/>
          <p:nvPr/>
        </p:nvSpPr>
        <p:spPr>
          <a:xfrm>
            <a:off x="1107645" y="8098062"/>
            <a:ext cx="3056926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PCA based on SNPs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3F17914-908D-EC6C-F436-E30884D13C0F}"/>
              </a:ext>
            </a:extLst>
          </p:cNvPr>
          <p:cNvSpPr txBox="1"/>
          <p:nvPr/>
        </p:nvSpPr>
        <p:spPr>
          <a:xfrm>
            <a:off x="7953513" y="8098062"/>
            <a:ext cx="2737929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Color – phenotype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36226CD-38D6-DB78-FD70-8C16D165EEB7}"/>
              </a:ext>
            </a:extLst>
          </p:cNvPr>
          <p:cNvCxnSpPr/>
          <p:nvPr/>
        </p:nvCxnSpPr>
        <p:spPr>
          <a:xfrm flipV="1">
            <a:off x="3323747" y="5280616"/>
            <a:ext cx="408240" cy="3697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47293EA-3FF6-12D4-0220-29E75D049E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36704" y="4938368"/>
            <a:ext cx="408240" cy="36972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65577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at do we need to run a GWAS?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GWAS</a:t>
            </a:r>
            <a:r>
              <a:rPr lang="en-US" dirty="0"/>
              <a:t> model</a:t>
            </a:r>
            <a:endParaRPr b="1" dirty="0"/>
          </a:p>
        </p:txBody>
      </p:sp>
      <p:grpSp>
        <p:nvGrpSpPr>
          <p:cNvPr id="23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1BA88-6A42-1DF9-230C-2A35CC19BDB1}"/>
                  </a:ext>
                </a:extLst>
              </p:cNvPr>
              <p:cNvSpPr txBox="1"/>
              <p:nvPr/>
            </p:nvSpPr>
            <p:spPr>
              <a:xfrm>
                <a:off x="4562573" y="8668841"/>
                <a:ext cx="3879652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𝑌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𝜇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𝑋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𝛽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𝑄𝑣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𝑍𝑢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+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𝑒</m:t>
                      </m:r>
                    </m:oMath>
                  </m:oMathPara>
                </a14:m>
                <a:endParaRPr kumimoji="0" lang="en-US" sz="2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mbria Math" panose="02040503050406030204" pitchFamily="18" charset="0"/>
                  <a:sym typeface="Helvetica Light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𝑢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~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𝑁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(0,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𝐾</m:t>
                      </m:r>
                      <m:r>
                        <a:rPr kumimoji="0" lang="en-US" sz="25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)</m:t>
                      </m:r>
                    </m:oMath>
                  </m:oMathPara>
                </a14:m>
                <a:endParaRPr kumimoji="0" lang="en-AT" sz="25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F1BA88-6A42-1DF9-230C-2A35CC19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573" y="8668841"/>
                <a:ext cx="3879652" cy="872034"/>
              </a:xfrm>
              <a:prstGeom prst="rect">
                <a:avLst/>
              </a:prstGeom>
              <a:blipFill>
                <a:blip r:embed="rId2"/>
                <a:stretch>
                  <a:fillRect l="-980" b="-8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model&#10;&#10;Description automatically generated">
            <a:extLst>
              <a:ext uri="{FF2B5EF4-FFF2-40B4-BE49-F238E27FC236}">
                <a16:creationId xmlns:a16="http://schemas.microsoft.com/office/drawing/2014/main" id="{CABA0EA3-E8AA-528E-C723-79746872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06" y="2609038"/>
            <a:ext cx="8724985" cy="5333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562C66-B36E-A51E-1805-CC018E395CDB}"/>
              </a:ext>
            </a:extLst>
          </p:cNvPr>
          <p:cNvSpPr txBox="1"/>
          <p:nvPr/>
        </p:nvSpPr>
        <p:spPr>
          <a:xfrm>
            <a:off x="403405" y="1810858"/>
            <a:ext cx="643766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Decomposition of a phenotype</a:t>
            </a:r>
          </a:p>
        </p:txBody>
      </p:sp>
    </p:spTree>
    <p:extLst>
      <p:ext uri="{BB962C8B-B14F-4D97-AF65-F5344CB8AC3E}">
        <p14:creationId xmlns:p14="http://schemas.microsoft.com/office/powerpoint/2010/main" val="23907473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at do we need to run a GWAS?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GWAS</a:t>
            </a:r>
            <a:r>
              <a:rPr lang="en-US" dirty="0"/>
              <a:t> results</a:t>
            </a:r>
            <a:endParaRPr b="1" dirty="0"/>
          </a:p>
        </p:txBody>
      </p:sp>
      <p:grpSp>
        <p:nvGrpSpPr>
          <p:cNvPr id="23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AC549-0C8D-BE2B-5274-634D5A2DFCA0}"/>
              </a:ext>
            </a:extLst>
          </p:cNvPr>
          <p:cNvSpPr txBox="1"/>
          <p:nvPr/>
        </p:nvSpPr>
        <p:spPr>
          <a:xfrm>
            <a:off x="1168879" y="3277431"/>
            <a:ext cx="10183484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14350" indent="-514350" algn="l"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+mj-lt"/>
              </a:rPr>
              <a:t>p-value for each SNP 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+mj-lt"/>
              </a:rPr>
              <a:t>(result of comparing models with and without the SNP)</a:t>
            </a:r>
          </a:p>
          <a:p>
            <a:pPr marL="514350" indent="-514350" algn="l"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>
              <a:latin typeface="+mj-lt"/>
            </a:endParaRPr>
          </a:p>
          <a:p>
            <a:pPr marL="514350" indent="-514350" algn="l"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GB" dirty="0">
              <a:latin typeface="+mj-lt"/>
            </a:endParaRP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>
                <a:latin typeface="+mj-lt"/>
              </a:rPr>
              <a:t>2. The effect of the SNP on the phenotype (𝛽)</a:t>
            </a:r>
          </a:p>
        </p:txBody>
      </p:sp>
    </p:spTree>
    <p:extLst>
      <p:ext uri="{BB962C8B-B14F-4D97-AF65-F5344CB8AC3E}">
        <p14:creationId xmlns:p14="http://schemas.microsoft.com/office/powerpoint/2010/main" val="12433508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at do we need to run a GWAS?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p-value</a:t>
            </a:r>
            <a:endParaRPr b="1" dirty="0"/>
          </a:p>
        </p:txBody>
      </p:sp>
      <p:grpSp>
        <p:nvGrpSpPr>
          <p:cNvPr id="23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F72226-845D-3F0C-158F-E4197D3D208B}"/>
              </a:ext>
            </a:extLst>
          </p:cNvPr>
          <p:cNvSpPr txBox="1"/>
          <p:nvPr/>
        </p:nvSpPr>
        <p:spPr>
          <a:xfrm>
            <a:off x="271780" y="1882869"/>
            <a:ext cx="13138571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sz="3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GB" sz="3000" b="0" i="0" u="none" strike="noStrike" dirty="0">
                <a:solidFill>
                  <a:schemeClr val="tx1"/>
                </a:solidFill>
                <a:effectLst/>
                <a:latin typeface="+mj-lt"/>
              </a:rPr>
              <a:t>he p-value represents the probability of observing the given data (or something more extreme) if the null hypothesis were true.</a:t>
            </a:r>
            <a:endParaRPr lang="ru-RU" sz="3000" b="0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algn="l"/>
            <a:endParaRPr lang="ru-RU" sz="30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3000" dirty="0">
                <a:solidFill>
                  <a:schemeClr val="tx1"/>
                </a:solidFill>
                <a:latin typeface="+mj-lt"/>
              </a:rPr>
              <a:t>H0: </a:t>
            </a:r>
            <a:r>
              <a:rPr lang="en-GB" sz="3000" dirty="0">
                <a:solidFill>
                  <a:schemeClr val="tx1"/>
                </a:solidFill>
                <a:latin typeface="+mj-lt"/>
              </a:rPr>
              <a:t>Everything is fine, no one influences anyone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. (SNP has no </a:t>
            </a:r>
            <a:r>
              <a:rPr lang="en-GB" sz="3000" dirty="0">
                <a:solidFill>
                  <a:schemeClr val="tx1"/>
                </a:solidFill>
                <a:latin typeface="+mj-lt"/>
              </a:rPr>
              <a:t>association</a:t>
            </a:r>
            <a:r>
              <a:rPr lang="en-US" sz="3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+mj-lt"/>
              </a:rPr>
              <a:t>H1: Your prime interest, which is the opposite to H0. (SNP is associated)</a:t>
            </a:r>
          </a:p>
          <a:p>
            <a:pPr algn="l"/>
            <a:endParaRPr lang="en-US" sz="3000" dirty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sz="3000" dirty="0">
                <a:solidFill>
                  <a:schemeClr val="tx1"/>
                </a:solidFill>
                <a:latin typeface="+mj-lt"/>
              </a:rPr>
              <a:t>Testing: finding the probability that H0 is correct (p-value). 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If </a:t>
            </a:r>
            <a:r>
              <a:rPr lang="en-US" sz="3000" b="1" dirty="0">
                <a:solidFill>
                  <a:srgbClr val="0097A9"/>
                </a:solidFill>
                <a:latin typeface="Helvetica" pitchFamily="2" charset="0"/>
              </a:rPr>
              <a:t>p-value is low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,</a:t>
            </a:r>
            <a:r>
              <a:rPr lang="en-US" sz="3000" b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then you </a:t>
            </a:r>
            <a:r>
              <a:rPr lang="en-US" sz="3000" b="1" dirty="0">
                <a:solidFill>
                  <a:srgbClr val="FF0000"/>
                </a:solidFill>
                <a:latin typeface="Helvetica" pitchFamily="2" charset="0"/>
              </a:rPr>
              <a:t>can’t accept H0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, so you rather </a:t>
            </a:r>
            <a:r>
              <a:rPr lang="en-US" sz="3000" b="1" dirty="0">
                <a:solidFill>
                  <a:srgbClr val="0097A9"/>
                </a:solidFill>
                <a:latin typeface="Helvetica" pitchFamily="2" charset="0"/>
              </a:rPr>
              <a:t>accept H1</a:t>
            </a:r>
            <a:r>
              <a:rPr lang="en-US" sz="3000" dirty="0">
                <a:solidFill>
                  <a:schemeClr val="tx1"/>
                </a:solidFill>
                <a:latin typeface="Helvetica" pitchFamily="2" charset="0"/>
              </a:rPr>
              <a:t>!</a:t>
            </a:r>
            <a:endParaRPr lang="en-AT" sz="30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28E39E-AD12-243B-FDE0-4867D297CABF}"/>
              </a:ext>
            </a:extLst>
          </p:cNvPr>
          <p:cNvGrpSpPr/>
          <p:nvPr/>
        </p:nvGrpSpPr>
        <p:grpSpPr>
          <a:xfrm>
            <a:off x="394753" y="6497602"/>
            <a:ext cx="9249579" cy="3255998"/>
            <a:chOff x="-174590" y="6284877"/>
            <a:chExt cx="9249579" cy="3255998"/>
          </a:xfrm>
        </p:grpSpPr>
        <p:pic>
          <p:nvPicPr>
            <p:cNvPr id="2" name="Picture 2" descr="How the strange idea of 'statistical significance' was born">
              <a:extLst>
                <a:ext uri="{FF2B5EF4-FFF2-40B4-BE49-F238E27FC236}">
                  <a16:creationId xmlns:a16="http://schemas.microsoft.com/office/drawing/2014/main" id="{1D90217F-E889-A4EF-5148-C2AC818BEE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2"/>
            <a:stretch/>
          </p:blipFill>
          <p:spPr bwMode="auto">
            <a:xfrm>
              <a:off x="4002656" y="6284877"/>
              <a:ext cx="5072333" cy="3255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C5371-AB59-A309-0E76-432B8F453E91}"/>
                </a:ext>
              </a:extLst>
            </p:cNvPr>
            <p:cNvSpPr txBox="1"/>
            <p:nvPr/>
          </p:nvSpPr>
          <p:spPr>
            <a:xfrm>
              <a:off x="-174590" y="6584321"/>
              <a:ext cx="4177246" cy="861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r"/>
              <a:r>
                <a:rPr lang="en-GB" sz="2500" b="0" i="0" u="none" strike="noStrike" dirty="0">
                  <a:solidFill>
                    <a:schemeClr val="tx1"/>
                  </a:solidFill>
                  <a:effectLst/>
                  <a:latin typeface="Söhne"/>
                </a:rPr>
                <a:t>probability density </a:t>
              </a:r>
            </a:p>
            <a:p>
              <a:pPr algn="r"/>
              <a:r>
                <a:rPr lang="en-GB" sz="2500" b="0" i="0" u="none" strike="noStrike" dirty="0">
                  <a:solidFill>
                    <a:schemeClr val="tx1"/>
                  </a:solidFill>
                  <a:effectLst/>
                  <a:latin typeface="Söhne"/>
                </a:rPr>
                <a:t>under H0</a:t>
              </a:r>
              <a:endParaRPr lang="ru-RU" sz="2500" b="0" i="0" u="none" strike="noStrike" dirty="0">
                <a:solidFill>
                  <a:schemeClr val="tx1"/>
                </a:solidFill>
                <a:effectLst/>
                <a:latin typeface="Söh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317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henotypes and Genotypes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Phenotypes</a:t>
            </a:r>
            <a:endParaRPr b="1" dirty="0"/>
          </a:p>
        </p:txBody>
      </p:sp>
      <p:grpSp>
        <p:nvGrpSpPr>
          <p:cNvPr id="239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37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40" name="GWAS is testing an underlying hypothesis!…"/>
          <p:cNvSpPr txBox="1"/>
          <p:nvPr/>
        </p:nvSpPr>
        <p:spPr>
          <a:xfrm>
            <a:off x="396841" y="2701330"/>
            <a:ext cx="1166733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dirty="0">
                <a:solidFill>
                  <a:srgbClr val="0097A9"/>
                </a:solidFill>
                <a:latin typeface="HELVETICA LIGHT" panose="020B0403020202020204" pitchFamily="34" charset="0"/>
              </a:rPr>
              <a:t>Phenotypic Variation</a:t>
            </a:r>
            <a:r>
              <a:rPr lang="ru-RU" sz="3000" dirty="0">
                <a:latin typeface="Helvetica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should be </a:t>
            </a:r>
            <a:r>
              <a:rPr lang="en-GB" sz="3000" dirty="0">
                <a:latin typeface="Helvetica Light" panose="020B0403020202020204" pitchFamily="34" charset="0"/>
              </a:rPr>
              <a:t>sufficient for the </a:t>
            </a:r>
            <a:r>
              <a:rPr lang="en-GB" sz="3000" dirty="0">
                <a:latin typeface="Helvetica Light" panose="020B0403020202020204" pitchFamily="34" charset="0"/>
              </a:rPr>
              <a:t>effective GWAS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u="none" strike="noStrike" dirty="0">
                <a:solidFill>
                  <a:srgbClr val="0097A9"/>
                </a:solidFill>
                <a:effectLst/>
                <a:latin typeface="Helvetica Light" panose="020B0403020202020204" pitchFamily="34" charset="0"/>
              </a:rPr>
              <a:t>Quantitative and Categorical nature</a:t>
            </a:r>
            <a:r>
              <a:rPr lang="en-GB" sz="3000" u="none" strike="noStrike" dirty="0">
                <a:effectLst/>
                <a:latin typeface="Helvetica Light" panose="020B0403020202020204" pitchFamily="34" charset="0"/>
              </a:rPr>
              <a:t> </a:t>
            </a:r>
            <a:r>
              <a:rPr lang="en-GB" sz="3000" dirty="0">
                <a:latin typeface="Helvetica Light" panose="020B0403020202020204" pitchFamily="34" charset="0"/>
              </a:rPr>
              <a:t>of phenotypes requires an appropriate GWAS model</a:t>
            </a:r>
            <a:r>
              <a:rPr lang="en-US" sz="3000" dirty="0">
                <a:latin typeface="Helvetica Light" panose="020B0403020202020204" pitchFamily="34" charset="0"/>
              </a:rPr>
              <a:t>. </a:t>
            </a:r>
            <a:r>
              <a:rPr lang="en-GB" sz="3000" dirty="0">
                <a:latin typeface="Helvetica Light" panose="020B0403020202020204" pitchFamily="34" charset="0"/>
              </a:rPr>
              <a:t>This should be </a:t>
            </a:r>
            <a:r>
              <a:rPr lang="en-US" sz="3000" dirty="0">
                <a:latin typeface="Helvetica Light" panose="020B0403020202020204" pitchFamily="34" charset="0"/>
              </a:rPr>
              <a:t>checked</a:t>
            </a:r>
            <a:r>
              <a:rPr lang="en-GB" sz="3000" dirty="0">
                <a:latin typeface="Helvetica Light" panose="020B0403020202020204" pitchFamily="34" charset="0"/>
              </a:rPr>
              <a:t> in advance</a:t>
            </a:r>
            <a:r>
              <a:rPr lang="en-US" sz="3000" dirty="0">
                <a:latin typeface="Helvetica Light" panose="020B0403020202020204" pitchFamily="34" charset="0"/>
              </a:rPr>
              <a:t>.</a:t>
            </a:r>
            <a:endParaRPr lang="en-GB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dirty="0">
                <a:solidFill>
                  <a:srgbClr val="0097A9"/>
                </a:solidFill>
                <a:latin typeface="Helvetica Light" panose="020B0403020202020204" pitchFamily="34" charset="0"/>
              </a:rPr>
              <a:t>Covariates</a:t>
            </a:r>
            <a:r>
              <a:rPr lang="en-GB" sz="3000" dirty="0">
                <a:latin typeface="Helvetica Light" panose="020B0403020202020204" pitchFamily="34" charset="0"/>
              </a:rPr>
              <a:t>. Some additional traits should be taken into account</a:t>
            </a:r>
            <a:r>
              <a:rPr lang="en-US" sz="3000" dirty="0">
                <a:latin typeface="Helvetica Light" panose="020B0403020202020204" pitchFamily="34" charset="0"/>
              </a:rPr>
              <a:t> </a:t>
            </a:r>
            <a:r>
              <a:rPr lang="ru-RU" sz="3000" dirty="0">
                <a:latin typeface="Helvetica Light" panose="020B0403020202020204" pitchFamily="34" charset="0"/>
              </a:rPr>
              <a:t>(</a:t>
            </a:r>
            <a:r>
              <a:rPr lang="en-GB" sz="3000" dirty="0">
                <a:latin typeface="Helvetica Light" panose="020B0403020202020204" pitchFamily="34" charset="0"/>
              </a:rPr>
              <a:t>age, sex, environmental factors</a:t>
            </a:r>
            <a:r>
              <a:rPr lang="en-US" sz="3000" dirty="0">
                <a:latin typeface="Helvetica Light" panose="020B0403020202020204" pitchFamily="34" charset="0"/>
              </a:rPr>
              <a:t>…).</a:t>
            </a:r>
            <a:endParaRPr lang="en-GB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US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b="1" dirty="0">
                <a:solidFill>
                  <a:srgbClr val="0097A9"/>
                </a:solidFill>
                <a:latin typeface="Helvetica Light" panose="020B0403020202020204" pitchFamily="34" charset="0"/>
              </a:rPr>
              <a:t>Normally distributed residuals</a:t>
            </a:r>
            <a:r>
              <a:rPr lang="en-GB" sz="3000" dirty="0">
                <a:latin typeface="Helvetica Light" panose="020B0403020202020204" pitchFamily="34" charset="0"/>
              </a:rPr>
              <a:t> is one of the main assumptions</a:t>
            </a:r>
            <a:r>
              <a:rPr lang="en-US" sz="3000" dirty="0">
                <a:latin typeface="Helvetica Light" panose="020B0403020202020204" pitchFamily="34" charset="0"/>
              </a:rPr>
              <a:t>.</a:t>
            </a:r>
            <a:endParaRPr lang="ru-RU" sz="3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he goals for today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The goals for today</a:t>
            </a:r>
            <a:endParaRPr b="1" dirty="0"/>
          </a:p>
        </p:txBody>
      </p:sp>
      <p:grpSp>
        <p:nvGrpSpPr>
          <p:cNvPr id="131" name="Group"/>
          <p:cNvGrpSpPr/>
          <p:nvPr/>
        </p:nvGrpSpPr>
        <p:grpSpPr>
          <a:xfrm>
            <a:off x="-5657" y="1413640"/>
            <a:ext cx="5636643" cy="186103"/>
            <a:chOff x="0" y="0"/>
            <a:chExt cx="5636641" cy="186102"/>
          </a:xfrm>
        </p:grpSpPr>
        <p:sp>
          <p:nvSpPr>
            <p:cNvPr id="129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0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32" name="What is a genome-wide association study?…"/>
          <p:cNvSpPr txBox="1"/>
          <p:nvPr/>
        </p:nvSpPr>
        <p:spPr>
          <a:xfrm>
            <a:off x="494452" y="3660410"/>
            <a:ext cx="12015896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What is a genome-wide association study?</a:t>
            </a:r>
          </a:p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to do GWAS?</a:t>
            </a:r>
          </a:p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Give a practical, non-technical introduction of how to do a “standard” linear mixed model GWAS</a:t>
            </a:r>
          </a:p>
          <a:p>
            <a:pPr marL="611187" indent="-611187" algn="l">
              <a:lnSpc>
                <a:spcPct val="130000"/>
              </a:lnSpc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Identify possible challenges and pitfalls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enotypes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Genotypes</a:t>
            </a:r>
            <a:endParaRPr b="1"/>
          </a:p>
        </p:txBody>
      </p:sp>
      <p:grpSp>
        <p:nvGrpSpPr>
          <p:cNvPr id="24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4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46" name="Common genotyping methods…"/>
          <p:cNvSpPr txBox="1"/>
          <p:nvPr/>
        </p:nvSpPr>
        <p:spPr>
          <a:xfrm>
            <a:off x="628770" y="2978329"/>
            <a:ext cx="11747259" cy="5365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Helvetica Light" panose="020B0403020202020204" pitchFamily="34" charset="0"/>
              </a:rPr>
              <a:t>How </a:t>
            </a:r>
            <a:r>
              <a:rPr dirty="0">
                <a:latin typeface="Helvetica Light" panose="020B0403020202020204" pitchFamily="34" charset="0"/>
              </a:rPr>
              <a:t>much of the genome are you actually assaying?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Helvetica Light" panose="020B0403020202020204" pitchFamily="34" charset="0"/>
              </a:rPr>
              <a:t>Coding </a:t>
            </a:r>
            <a:r>
              <a:rPr dirty="0">
                <a:latin typeface="Helvetica Light" panose="020B0403020202020204" pitchFamily="34" charset="0"/>
              </a:rPr>
              <a:t>versus non-coding variation?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latin typeface="Helvetica Light" panose="020B0403020202020204" pitchFamily="34" charset="0"/>
              </a:rPr>
              <a:t>SNPs </a:t>
            </a:r>
            <a:r>
              <a:rPr dirty="0">
                <a:latin typeface="Helvetica Light" panose="020B0403020202020204" pitchFamily="34" charset="0"/>
              </a:rPr>
              <a:t>aren’t the only type of polymorphism.</a:t>
            </a:r>
            <a:endParaRPr lang="en-US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AT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lang="en-AT" dirty="0">
              <a:latin typeface="Helvetica Light" panose="020B0403020202020204" pitchFamily="34" charset="0"/>
            </a:endParaRPr>
          </a:p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Common genotyping methods: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Whole-genome resequencing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 err="1">
                <a:latin typeface="Helvetica Light" panose="020B0403020202020204" pitchFamily="34" charset="0"/>
              </a:rPr>
              <a:t>RADseq</a:t>
            </a:r>
            <a:r>
              <a:rPr lang="en-GB" sz="2500" dirty="0">
                <a:latin typeface="Helvetica Light" panose="020B0403020202020204" pitchFamily="34" charset="0"/>
              </a:rPr>
              <a:t>/Genotyping by Sequencing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mRNA-</a:t>
            </a:r>
            <a:r>
              <a:rPr lang="en-GB" sz="2500" dirty="0" err="1">
                <a:latin typeface="Helvetica Light" panose="020B0403020202020204" pitchFamily="34" charset="0"/>
              </a:rPr>
              <a:t>Seq</a:t>
            </a:r>
            <a:endParaRPr lang="en-GB" sz="2500" dirty="0">
              <a:latin typeface="Helvetica Light" panose="020B0403020202020204" pitchFamily="34" charset="0"/>
            </a:endParaRP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Exome sequencing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2500" dirty="0">
                <a:latin typeface="Helvetica Light" panose="020B0403020202020204" pitchFamily="34" charset="0"/>
              </a:rPr>
              <a:t>SNP arrays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latin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K matrix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Fixed effects</a:t>
            </a:r>
            <a:endParaRPr sz="3000" b="1" dirty="0"/>
          </a:p>
        </p:txBody>
      </p:sp>
      <p:grpSp>
        <p:nvGrpSpPr>
          <p:cNvPr id="251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49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0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52" name="Genetic relationship between pairs of individuals…"/>
          <p:cNvSpPr txBox="1"/>
          <p:nvPr/>
        </p:nvSpPr>
        <p:spPr>
          <a:xfrm>
            <a:off x="617651" y="3902174"/>
            <a:ext cx="10026671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000" dirty="0">
                <a:latin typeface="Helvetica Light" panose="020B0403020202020204" pitchFamily="34" charset="0"/>
              </a:rPr>
              <a:t>Covariates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PCA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output from the Structure</a:t>
            </a:r>
            <a:r>
              <a:rPr lang="en-US" sz="3000" dirty="0">
                <a:latin typeface="Helvetica Light" panose="020B0403020202020204" pitchFamily="34" charset="0"/>
              </a:rPr>
              <a:t>/ADMIXTURE</a:t>
            </a:r>
            <a:r>
              <a:rPr sz="3000" dirty="0">
                <a:latin typeface="Helvetica Light" panose="020B0403020202020204" pitchFamily="34" charset="0"/>
              </a:rPr>
              <a:t> program</a:t>
            </a:r>
            <a:r>
              <a:rPr lang="en-US" sz="3000" dirty="0">
                <a:latin typeface="Helvetica Light" panose="020B0403020202020204" pitchFamily="34" charset="0"/>
              </a:rPr>
              <a:t>s</a:t>
            </a: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K matrix"/>
          <p:cNvSpPr txBox="1"/>
          <p:nvPr/>
        </p:nvSpPr>
        <p:spPr>
          <a:xfrm>
            <a:off x="732704" y="212725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Kinship (K) matrix </a:t>
            </a:r>
            <a:r>
              <a:rPr lang="en-GB" sz="4000" dirty="0"/>
              <a:t>(random effect)</a:t>
            </a:r>
            <a:endParaRPr sz="4000" b="1" dirty="0"/>
          </a:p>
        </p:txBody>
      </p:sp>
      <p:grpSp>
        <p:nvGrpSpPr>
          <p:cNvPr id="251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49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0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52" name="Genetic relationship between pairs of individuals…"/>
          <p:cNvSpPr txBox="1"/>
          <p:nvPr/>
        </p:nvSpPr>
        <p:spPr>
          <a:xfrm>
            <a:off x="338666" y="2766714"/>
            <a:ext cx="12216724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K matrix represents the genetic background relatedness between individuals.</a:t>
            </a:r>
            <a:endParaRPr lang="en-US" sz="3000" dirty="0">
              <a:latin typeface="Helvetica Light" panose="020B0403020202020204" pitchFamily="34" charset="0"/>
            </a:endParaRP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Pairwise relatedness matrix</a:t>
            </a:r>
            <a:r>
              <a:rPr lang="en-GB" sz="3000" dirty="0">
                <a:latin typeface="Helvetica Light" panose="020B0403020202020204" pitchFamily="34" charset="0"/>
              </a:rPr>
              <a:t> / IBS matrix / genetic correlation.</a:t>
            </a: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Many programs for estimation: </a:t>
            </a:r>
            <a:r>
              <a:rPr lang="en-GB" sz="3000" dirty="0" err="1">
                <a:latin typeface="Helvetica Light" panose="020B0403020202020204" pitchFamily="34" charset="0"/>
              </a:rPr>
              <a:t>limix</a:t>
            </a:r>
            <a:r>
              <a:rPr lang="en-GB" sz="3000" dirty="0">
                <a:latin typeface="Helvetica Light" panose="020B0403020202020204" pitchFamily="34" charset="0"/>
              </a:rPr>
              <a:t>, plink, R packages, etc.</a:t>
            </a:r>
            <a:endParaRPr lang="en-GB" sz="3000" dirty="0">
              <a:latin typeface="Helvetica Light" panose="020B0403020202020204" pitchFamily="34" charset="0"/>
            </a:endParaRPr>
          </a:p>
          <a:p>
            <a:pPr marL="457200" indent="-457200" algn="l" defTabSz="914400">
              <a:buFont typeface="Arial" panose="020B0604020202020204" pitchFamily="34" charset="0"/>
              <a:buChar char="•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Calculation could be slow 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sz="3000" dirty="0">
                <a:latin typeface="Helvetica Light" panose="020B0403020202020204" pitchFamily="34" charset="0"/>
              </a:rPr>
              <a:t>	(Today we will use a pre-calculated matrix )</a:t>
            </a:r>
            <a:endParaRPr lang="en-GB"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Sometimes population structure correction will take other forms: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PCA</a:t>
            </a:r>
          </a:p>
          <a:p>
            <a:pPr marL="611187" indent="-61118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sz="3000" dirty="0">
                <a:latin typeface="Helvetica Light" panose="020B0403020202020204" pitchFamily="34" charset="0"/>
              </a:rPr>
              <a:t>output from the Structure program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812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ptions for running GWAS"/>
          <p:cNvSpPr txBox="1"/>
          <p:nvPr/>
        </p:nvSpPr>
        <p:spPr>
          <a:xfrm>
            <a:off x="736600" y="215900"/>
            <a:ext cx="12216725" cy="192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Options for running GWAS</a:t>
            </a:r>
            <a:endParaRPr b="1"/>
          </a:p>
        </p:txBody>
      </p:sp>
      <p:grpSp>
        <p:nvGrpSpPr>
          <p:cNvPr id="257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55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6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58" name="Online options…"/>
          <p:cNvSpPr txBox="1"/>
          <p:nvPr/>
        </p:nvSpPr>
        <p:spPr>
          <a:xfrm>
            <a:off x="1049866" y="1960862"/>
            <a:ext cx="10029032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Online options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EasyGWAS (</a:t>
            </a:r>
            <a:r>
              <a:rPr u="sng">
                <a:hlinkClick r:id="rId2"/>
              </a:rPr>
              <a:t>https://easygwas.ethz.ch/</a:t>
            </a:r>
            <a:r>
              <a:t>)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GWA-Portal (</a:t>
            </a:r>
            <a:r>
              <a:rPr u="sng">
                <a:hlinkClick r:id="rId3"/>
              </a:rPr>
              <a:t>https://gwas.gmi.oeaw.ac.at/</a:t>
            </a:r>
            <a:r>
              <a:t>)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easy interface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limited data availability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limited types of analysis 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not flexible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Do-it-yourself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limix (</a:t>
            </a:r>
            <a:r>
              <a:rPr u="sng">
                <a:hlinkClick r:id="rId4"/>
              </a:rPr>
              <a:t>https://github.com/limix/limix</a:t>
            </a:r>
            <a:r>
              <a:t>)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gemma (</a:t>
            </a:r>
            <a:r>
              <a:rPr u="sng">
                <a:hlinkClick r:id="rId5"/>
              </a:rPr>
              <a:t>https://github.com/genetics-statistics/GEMMA</a:t>
            </a:r>
            <a:r>
              <a:t>)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and MANY others…</a:t>
            </a:r>
          </a:p>
          <a:p>
            <a:pPr marL="395111" indent="-395111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requires coding skills</a:t>
            </a:r>
          </a:p>
          <a:p>
            <a:pPr marL="395111" indent="-395111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maximum flexibility and options</a:t>
            </a:r>
          </a:p>
          <a:p>
            <a:pPr marL="395111" indent="-395111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allows for more complicated GWAS analyses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he plan for hands-on work today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plan for hands-on work today</a:t>
            </a:r>
            <a:endParaRPr b="1"/>
          </a:p>
        </p:txBody>
      </p:sp>
      <p:sp>
        <p:nvSpPr>
          <p:cNvPr id="261" name="We will walk through GWAS together using a flowering time phenotype (3 Jupyter notebooks).…"/>
          <p:cNvSpPr txBox="1"/>
          <p:nvPr/>
        </p:nvSpPr>
        <p:spPr>
          <a:xfrm>
            <a:off x="848349" y="2687194"/>
            <a:ext cx="11593125" cy="650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We will walk through GWAS together using a flowering time phenotype (3 </a:t>
            </a:r>
            <a:r>
              <a:rPr dirty="0" err="1"/>
              <a:t>Jupyter</a:t>
            </a:r>
            <a:r>
              <a:rPr dirty="0"/>
              <a:t> notebooks).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2.  You will do some GWAS by yourself with two additional phenotypes.  This independent exercise is outlined in: 	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GWAS_course_independent_work_instructions.pdf</a:t>
            </a: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Think about the different questions as you work.</a:t>
            </a:r>
            <a:br>
              <a:rPr dirty="0"/>
            </a:br>
            <a:r>
              <a:rPr dirty="0"/>
              <a:t>Please just ask questions if you aren’t sure you can answer them!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3.  Conclusions, post-GWAS, advanced GWAS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62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3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he GWAS jupyter notebooks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GWAS jupyter notebooks</a:t>
            </a:r>
            <a:endParaRPr b="1"/>
          </a:p>
        </p:txBody>
      </p:sp>
      <p:grpSp>
        <p:nvGrpSpPr>
          <p:cNvPr id="269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67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70" name="0_running_Jupyter_notebooks.ipynb…"/>
          <p:cNvSpPr txBox="1"/>
          <p:nvPr/>
        </p:nvSpPr>
        <p:spPr>
          <a:xfrm>
            <a:off x="899149" y="2429933"/>
            <a:ext cx="10865520" cy="739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0_running_Jupyter_notebooks.ipynb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Learn how to navigate a Jupyter notebook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1_phenotype_exploration.ipynb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Explore the phenotype we will use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2_GWAS.ipynb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Prepare input variables, run GWAS, and output results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3_GWAS_interpretation.ipynb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r>
              <a:t>Visualize and understand GWAS results</a:t>
            </a:r>
          </a:p>
          <a:p>
            <a:pPr algn="l"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1" name="https://github.com/picla/GWAS_workshop_CK"/>
          <p:cNvSpPr txBox="1"/>
          <p:nvPr/>
        </p:nvSpPr>
        <p:spPr>
          <a:xfrm>
            <a:off x="1270562" y="8585329"/>
            <a:ext cx="101226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https://github.com/picla/GWAS_workshop_CK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7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76" name="I did a GWAS, now what?"/>
          <p:cNvSpPr txBox="1"/>
          <p:nvPr/>
        </p:nvSpPr>
        <p:spPr>
          <a:xfrm>
            <a:off x="741171" y="216958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I did a GWAS, now what?</a:t>
            </a:r>
            <a:endParaRPr b="1" dirty="0"/>
          </a:p>
        </p:txBody>
      </p:sp>
      <p:sp>
        <p:nvSpPr>
          <p:cNvPr id="277" name="Association is not causality!…"/>
          <p:cNvSpPr txBox="1"/>
          <p:nvPr/>
        </p:nvSpPr>
        <p:spPr>
          <a:xfrm>
            <a:off x="741170" y="1783468"/>
            <a:ext cx="12216725" cy="751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3277" indent="-543277" algn="l">
              <a:buSzPct val="75000"/>
              <a:buChar char="-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Association is not causality!</a:t>
            </a:r>
          </a:p>
          <a:p>
            <a:pPr marL="543277" indent="-543277" algn="l">
              <a:buSzPct val="75000"/>
              <a:buChar char="-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Most significant SNP is not necessarily causative (confounding, incomplete knowledge of variants).</a:t>
            </a:r>
          </a:p>
          <a:p>
            <a:pPr marL="543277" indent="-543277" algn="l">
              <a:buSzPct val="75000"/>
              <a:buChar char="-"/>
              <a:defRPr sz="2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“</a:t>
            </a:r>
            <a:r>
              <a:rPr dirty="0" err="1"/>
              <a:t>peakiness</a:t>
            </a:r>
            <a:r>
              <a:rPr dirty="0"/>
              <a:t>” of a peak is not necessarily a sign of its importance</a:t>
            </a:r>
          </a:p>
          <a:p>
            <a:pPr algn="l">
              <a:lnSpc>
                <a:spcPct val="60000"/>
              </a:lnSpc>
              <a:defRPr sz="2800" b="1" i="1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2800"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Interested in candidate genes?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Use biology, annotation, expression, etc.  Be creative!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Sequence candidate genes/regions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Test causality by QTL and/or transgenics with different alleles in common background</a:t>
            </a:r>
          </a:p>
          <a:p>
            <a:pPr algn="l">
              <a:lnSpc>
                <a:spcPct val="60000"/>
              </a:lnSpc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2800" b="1" i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Interested in evolutionary or ecological inferences?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Consider the consequences of your choice of accessions and phenotypes 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Associations with selective pressures (environment/climate)?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Other signs of selection?</a:t>
            </a:r>
          </a:p>
          <a:p>
            <a:pPr marL="543277" indent="-543277" algn="l">
              <a:buSzPct val="75000"/>
              <a:buChar char="-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The reference allele is not necessarily the ancestral allele.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Moving beyond simple GWAS"/>
          <p:cNvSpPr txBox="1"/>
          <p:nvPr/>
        </p:nvSpPr>
        <p:spPr>
          <a:xfrm>
            <a:off x="736600" y="216958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Moving beyond simple GWAS</a:t>
            </a:r>
            <a:endParaRPr b="1"/>
          </a:p>
        </p:txBody>
      </p:sp>
      <p:grpSp>
        <p:nvGrpSpPr>
          <p:cNvPr id="282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80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283" name="Generalized linear models for different data distributions…"/>
          <p:cNvSpPr txBox="1"/>
          <p:nvPr/>
        </p:nvSpPr>
        <p:spPr>
          <a:xfrm>
            <a:off x="916083" y="2133600"/>
            <a:ext cx="10865520" cy="1036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Generalized linear models for different data distributions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Adding covariants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Incorporating genotype-by-environment interactions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Analyzing correlated traits together (increases power)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Bayesian approaches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Polygenic scores</a:t>
            </a:r>
          </a:p>
          <a:p>
            <a:pPr marL="564444" indent="-564444" algn="l">
              <a:buSzPct val="100000"/>
              <a:buAutoNum type="arabicPeriod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Genomic prediction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There are endless packages/programs available to do GWAS, with more published all the time. Limix and gemma are great places to start.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Human GWAS is a bit of a different animal (no experiments,  huge sample sizes, environmental confounding).</a:t>
            </a:r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564444" indent="-564444" algn="l">
              <a:buSzPct val="100000"/>
              <a:buAutoNum type="arabicPeriod" startAt="8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inal Questions/Comment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Final Questions/Comments?</a:t>
            </a:r>
            <a:endParaRPr b="1"/>
          </a:p>
        </p:txBody>
      </p:sp>
      <p:grpSp>
        <p:nvGrpSpPr>
          <p:cNvPr id="288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286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7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en to do a GWA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When to do a GWAS?</a:t>
            </a:r>
            <a:endParaRPr b="1"/>
          </a:p>
        </p:txBody>
      </p:sp>
      <p:grpSp>
        <p:nvGrpSpPr>
          <p:cNvPr id="176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17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77" name="Genotype to phenotype map…"/>
          <p:cNvSpPr txBox="1"/>
          <p:nvPr/>
        </p:nvSpPr>
        <p:spPr>
          <a:xfrm>
            <a:off x="394038" y="2171699"/>
            <a:ext cx="12216724" cy="541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Genotype to phenotype map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which loci/genes underly a specific phenotype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Breeding, human/medical genetics, molecular biology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Generates mechanistic hypotheses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Genomic prediction/ polygenic scores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Genetic architecture</a:t>
            </a:r>
          </a:p>
          <a:p>
            <a:pPr algn="l" defTabSz="914400"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914400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t>Evolutionary genetics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which loci are involved in selection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Presumes selection on the phenotype under study</a:t>
            </a:r>
          </a:p>
          <a:p>
            <a:pPr marL="543277" indent="-543277" algn="l" defTabSz="914400">
              <a:buSzPct val="75000"/>
              <a:buChar char="-"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Identifies loci for further investigation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rigins of genetic variation"/>
          <p:cNvSpPr txBox="1"/>
          <p:nvPr/>
        </p:nvSpPr>
        <p:spPr>
          <a:xfrm>
            <a:off x="736937" y="216958"/>
            <a:ext cx="12216725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Origins of genetic variation</a:t>
            </a:r>
            <a:endParaRPr sz="6000" b="1"/>
          </a:p>
        </p:txBody>
      </p:sp>
      <p:grpSp>
        <p:nvGrpSpPr>
          <p:cNvPr id="182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180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1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83" name="…ATGTTTAGCGTAGCGA…"/>
          <p:cNvSpPr txBox="1"/>
          <p:nvPr/>
        </p:nvSpPr>
        <p:spPr>
          <a:xfrm>
            <a:off x="4320174" y="2406649"/>
            <a:ext cx="409351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…ATGTTTAGCGTAGCGA…</a:t>
            </a:r>
          </a:p>
        </p:txBody>
      </p:sp>
      <p:sp>
        <p:nvSpPr>
          <p:cNvPr id="184" name="…ACGTGCAGTGTAACGA…"/>
          <p:cNvSpPr txBox="1"/>
          <p:nvPr/>
        </p:nvSpPr>
        <p:spPr>
          <a:xfrm>
            <a:off x="150063" y="6624468"/>
            <a:ext cx="301282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5"/>
                </a:solidFill>
              </a:rPr>
              <a:t>C</a:t>
            </a:r>
            <a:r>
              <a:t>GT</a:t>
            </a:r>
            <a:r>
              <a:rPr>
                <a:solidFill>
                  <a:schemeClr val="accent5"/>
                </a:solidFill>
              </a:rPr>
              <a:t>GC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T</a:t>
            </a:r>
            <a:r>
              <a:t>GTA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CGA…</a:t>
            </a:r>
          </a:p>
        </p:txBody>
      </p:sp>
      <p:sp>
        <p:nvSpPr>
          <p:cNvPr id="185" name="…ACGTGCAGTGTAACGA…"/>
          <p:cNvSpPr txBox="1"/>
          <p:nvPr/>
        </p:nvSpPr>
        <p:spPr>
          <a:xfrm>
            <a:off x="3366185" y="6624468"/>
            <a:ext cx="301282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5"/>
                </a:solidFill>
              </a:rPr>
              <a:t>C</a:t>
            </a:r>
            <a:r>
              <a:t>GT</a:t>
            </a:r>
            <a:r>
              <a:rPr>
                <a:solidFill>
                  <a:schemeClr val="accent5"/>
                </a:solidFill>
              </a:rPr>
              <a:t>GC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T</a:t>
            </a:r>
            <a:r>
              <a:t>GTA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CGA…</a:t>
            </a:r>
          </a:p>
        </p:txBody>
      </p:sp>
      <p:sp>
        <p:nvSpPr>
          <p:cNvPr id="186" name="…AGCTTAAGCGTAACGA…"/>
          <p:cNvSpPr txBox="1"/>
          <p:nvPr/>
        </p:nvSpPr>
        <p:spPr>
          <a:xfrm>
            <a:off x="6596275" y="6624468"/>
            <a:ext cx="2984886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1"/>
                </a:solidFill>
              </a:rPr>
              <a:t>GC</a:t>
            </a:r>
            <a:r>
              <a:t>TT</a:t>
            </a:r>
            <a:r>
              <a:rPr>
                <a:solidFill>
                  <a:schemeClr val="accent1"/>
                </a:solidFill>
              </a:rPr>
              <a:t>A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C</a:t>
            </a:r>
            <a:r>
              <a:t>GTA</a:t>
            </a:r>
            <a:r>
              <a:rPr>
                <a:solidFill>
                  <a:schemeClr val="accent2"/>
                </a:solidFill>
              </a:rPr>
              <a:t>A</a:t>
            </a:r>
            <a:r>
              <a:t>CGA…</a:t>
            </a:r>
          </a:p>
        </p:txBody>
      </p:sp>
      <p:sp>
        <p:nvSpPr>
          <p:cNvPr id="187" name="…AGCTTAAGCGTAGCGA…"/>
          <p:cNvSpPr txBox="1"/>
          <p:nvPr/>
        </p:nvSpPr>
        <p:spPr>
          <a:xfrm>
            <a:off x="9806388" y="6624468"/>
            <a:ext cx="299690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700" b="1">
                <a:latin typeface="Helvetica"/>
                <a:ea typeface="Helvetica"/>
                <a:cs typeface="Helvetica"/>
                <a:sym typeface="Helvetica"/>
              </a:defRPr>
            </a:pPr>
            <a:r>
              <a:t>…A</a:t>
            </a:r>
            <a:r>
              <a:rPr>
                <a:solidFill>
                  <a:schemeClr val="accent1"/>
                </a:solidFill>
              </a:rPr>
              <a:t>GC</a:t>
            </a:r>
            <a:r>
              <a:t>TT</a:t>
            </a:r>
            <a:r>
              <a:rPr>
                <a:solidFill>
                  <a:schemeClr val="accent1"/>
                </a:solidFill>
              </a:rPr>
              <a:t>A</a:t>
            </a:r>
            <a:r>
              <a:t>AG</a:t>
            </a:r>
            <a:r>
              <a:rPr>
                <a:solidFill>
                  <a:schemeClr val="accent6"/>
                </a:solidFill>
              </a:rPr>
              <a:t>C</a:t>
            </a:r>
            <a:r>
              <a:t>GTA</a:t>
            </a:r>
            <a:r>
              <a:rPr>
                <a:solidFill>
                  <a:schemeClr val="accent3"/>
                </a:solidFill>
              </a:rPr>
              <a:t>G</a:t>
            </a:r>
            <a:r>
              <a:t>CGA…</a:t>
            </a:r>
          </a:p>
        </p:txBody>
      </p:sp>
      <p:sp>
        <p:nvSpPr>
          <p:cNvPr id="188" name="Line"/>
          <p:cNvSpPr/>
          <p:nvPr/>
        </p:nvSpPr>
        <p:spPr>
          <a:xfrm flipV="1">
            <a:off x="3261997" y="3815469"/>
            <a:ext cx="1" cy="170131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6366933" y="2826418"/>
            <a:ext cx="1" cy="973748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1656474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4872595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8088717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11304840" y="5532054"/>
            <a:ext cx="1" cy="106680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1653506" y="5519140"/>
            <a:ext cx="321698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8079706" y="5519140"/>
            <a:ext cx="321698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6" name="Line"/>
          <p:cNvSpPr/>
          <p:nvPr/>
        </p:nvSpPr>
        <p:spPr>
          <a:xfrm flipV="1">
            <a:off x="9688197" y="3815469"/>
            <a:ext cx="1" cy="1701319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287068" y="3834626"/>
            <a:ext cx="6430664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8" name="Daisy"/>
          <p:cNvSpPr/>
          <p:nvPr/>
        </p:nvSpPr>
        <p:spPr>
          <a:xfrm>
            <a:off x="1212085" y="7181905"/>
            <a:ext cx="888779" cy="88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Daisy"/>
          <p:cNvSpPr/>
          <p:nvPr/>
        </p:nvSpPr>
        <p:spPr>
          <a:xfrm>
            <a:off x="4428207" y="7181905"/>
            <a:ext cx="888779" cy="888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Daisy"/>
          <p:cNvSpPr/>
          <p:nvPr/>
        </p:nvSpPr>
        <p:spPr>
          <a:xfrm>
            <a:off x="7453727" y="7181905"/>
            <a:ext cx="1269981" cy="127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Daisy"/>
          <p:cNvSpPr/>
          <p:nvPr/>
        </p:nvSpPr>
        <p:spPr>
          <a:xfrm>
            <a:off x="10669849" y="7181905"/>
            <a:ext cx="1269981" cy="127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7" h="21559" extrusionOk="0">
                <a:moveTo>
                  <a:pt x="10759" y="0"/>
                </a:moveTo>
                <a:cubicBezTo>
                  <a:pt x="10643" y="0"/>
                  <a:pt x="10528" y="40"/>
                  <a:pt x="10436" y="123"/>
                </a:cubicBezTo>
                <a:cubicBezTo>
                  <a:pt x="9006" y="1411"/>
                  <a:pt x="9125" y="4051"/>
                  <a:pt x="9542" y="6219"/>
                </a:cubicBezTo>
                <a:cubicBezTo>
                  <a:pt x="8821" y="4132"/>
                  <a:pt x="7607" y="1785"/>
                  <a:pt x="5726" y="1386"/>
                </a:cubicBezTo>
                <a:cubicBezTo>
                  <a:pt x="5484" y="1335"/>
                  <a:pt x="5242" y="1476"/>
                  <a:pt x="5166" y="1711"/>
                </a:cubicBezTo>
                <a:cubicBezTo>
                  <a:pt x="4561" y="3571"/>
                  <a:pt x="6034" y="5837"/>
                  <a:pt x="7499" y="7514"/>
                </a:cubicBezTo>
                <a:cubicBezTo>
                  <a:pt x="5826" y="6046"/>
                  <a:pt x="3564" y="4570"/>
                  <a:pt x="1708" y="5176"/>
                </a:cubicBezTo>
                <a:cubicBezTo>
                  <a:pt x="1473" y="5253"/>
                  <a:pt x="1334" y="5495"/>
                  <a:pt x="1385" y="5737"/>
                </a:cubicBezTo>
                <a:cubicBezTo>
                  <a:pt x="1783" y="7622"/>
                  <a:pt x="4124" y="8838"/>
                  <a:pt x="6206" y="9560"/>
                </a:cubicBezTo>
                <a:cubicBezTo>
                  <a:pt x="4043" y="9143"/>
                  <a:pt x="1409" y="9024"/>
                  <a:pt x="124" y="10456"/>
                </a:cubicBezTo>
                <a:cubicBezTo>
                  <a:pt x="-41" y="10640"/>
                  <a:pt x="-41" y="10919"/>
                  <a:pt x="124" y="11103"/>
                </a:cubicBezTo>
                <a:cubicBezTo>
                  <a:pt x="1409" y="12536"/>
                  <a:pt x="4043" y="12416"/>
                  <a:pt x="6206" y="11999"/>
                </a:cubicBezTo>
                <a:cubicBezTo>
                  <a:pt x="4124" y="12722"/>
                  <a:pt x="1783" y="13938"/>
                  <a:pt x="1385" y="15823"/>
                </a:cubicBezTo>
                <a:cubicBezTo>
                  <a:pt x="1334" y="16064"/>
                  <a:pt x="1473" y="16307"/>
                  <a:pt x="1708" y="16383"/>
                </a:cubicBezTo>
                <a:cubicBezTo>
                  <a:pt x="3564" y="16989"/>
                  <a:pt x="5826" y="15514"/>
                  <a:pt x="7499" y="14046"/>
                </a:cubicBezTo>
                <a:cubicBezTo>
                  <a:pt x="6034" y="15722"/>
                  <a:pt x="4561" y="17988"/>
                  <a:pt x="5166" y="19848"/>
                </a:cubicBezTo>
                <a:cubicBezTo>
                  <a:pt x="5242" y="20083"/>
                  <a:pt x="5484" y="20223"/>
                  <a:pt x="5726" y="20172"/>
                </a:cubicBezTo>
                <a:cubicBezTo>
                  <a:pt x="7607" y="19772"/>
                  <a:pt x="8821" y="17427"/>
                  <a:pt x="9542" y="15341"/>
                </a:cubicBezTo>
                <a:cubicBezTo>
                  <a:pt x="9125" y="17509"/>
                  <a:pt x="9006" y="20147"/>
                  <a:pt x="10436" y="21435"/>
                </a:cubicBezTo>
                <a:cubicBezTo>
                  <a:pt x="10620" y="21600"/>
                  <a:pt x="10898" y="21600"/>
                  <a:pt x="11082" y="21435"/>
                </a:cubicBezTo>
                <a:cubicBezTo>
                  <a:pt x="12512" y="20147"/>
                  <a:pt x="12393" y="17509"/>
                  <a:pt x="11976" y="15341"/>
                </a:cubicBezTo>
                <a:cubicBezTo>
                  <a:pt x="12697" y="17427"/>
                  <a:pt x="13911" y="19772"/>
                  <a:pt x="15792" y="20172"/>
                </a:cubicBezTo>
                <a:cubicBezTo>
                  <a:pt x="16034" y="20223"/>
                  <a:pt x="16276" y="20083"/>
                  <a:pt x="16352" y="19848"/>
                </a:cubicBezTo>
                <a:cubicBezTo>
                  <a:pt x="16957" y="17988"/>
                  <a:pt x="15484" y="15722"/>
                  <a:pt x="14019" y="14046"/>
                </a:cubicBezTo>
                <a:cubicBezTo>
                  <a:pt x="15692" y="15514"/>
                  <a:pt x="17954" y="16989"/>
                  <a:pt x="19810" y="16383"/>
                </a:cubicBezTo>
                <a:cubicBezTo>
                  <a:pt x="20045" y="16307"/>
                  <a:pt x="20184" y="16064"/>
                  <a:pt x="20133" y="15823"/>
                </a:cubicBezTo>
                <a:cubicBezTo>
                  <a:pt x="19735" y="13938"/>
                  <a:pt x="17394" y="12722"/>
                  <a:pt x="15312" y="11999"/>
                </a:cubicBezTo>
                <a:cubicBezTo>
                  <a:pt x="17475" y="12416"/>
                  <a:pt x="20109" y="12536"/>
                  <a:pt x="21394" y="11103"/>
                </a:cubicBezTo>
                <a:cubicBezTo>
                  <a:pt x="21559" y="10919"/>
                  <a:pt x="21559" y="10640"/>
                  <a:pt x="21394" y="10456"/>
                </a:cubicBezTo>
                <a:cubicBezTo>
                  <a:pt x="20109" y="9024"/>
                  <a:pt x="17475" y="9143"/>
                  <a:pt x="15312" y="9560"/>
                </a:cubicBezTo>
                <a:cubicBezTo>
                  <a:pt x="17394" y="8838"/>
                  <a:pt x="19735" y="7620"/>
                  <a:pt x="20133" y="5735"/>
                </a:cubicBezTo>
                <a:cubicBezTo>
                  <a:pt x="20184" y="5493"/>
                  <a:pt x="20045" y="5253"/>
                  <a:pt x="19810" y="5176"/>
                </a:cubicBezTo>
                <a:cubicBezTo>
                  <a:pt x="17954" y="4570"/>
                  <a:pt x="15692" y="6046"/>
                  <a:pt x="14019" y="7514"/>
                </a:cubicBezTo>
                <a:cubicBezTo>
                  <a:pt x="15484" y="5837"/>
                  <a:pt x="16957" y="3571"/>
                  <a:pt x="16352" y="1711"/>
                </a:cubicBezTo>
                <a:cubicBezTo>
                  <a:pt x="16276" y="1476"/>
                  <a:pt x="16034" y="1335"/>
                  <a:pt x="15792" y="1386"/>
                </a:cubicBezTo>
                <a:cubicBezTo>
                  <a:pt x="13911" y="1785"/>
                  <a:pt x="12697" y="4132"/>
                  <a:pt x="11976" y="6219"/>
                </a:cubicBezTo>
                <a:cubicBezTo>
                  <a:pt x="12393" y="4051"/>
                  <a:pt x="12512" y="1411"/>
                  <a:pt x="11082" y="123"/>
                </a:cubicBezTo>
                <a:cubicBezTo>
                  <a:pt x="10990" y="40"/>
                  <a:pt x="10875" y="0"/>
                  <a:pt x="10759" y="0"/>
                </a:cubicBezTo>
                <a:close/>
                <a:moveTo>
                  <a:pt x="10759" y="9129"/>
                </a:moveTo>
                <a:cubicBezTo>
                  <a:pt x="11669" y="9129"/>
                  <a:pt x="12407" y="9868"/>
                  <a:pt x="12407" y="10780"/>
                </a:cubicBezTo>
                <a:cubicBezTo>
                  <a:pt x="12407" y="11691"/>
                  <a:pt x="11668" y="12429"/>
                  <a:pt x="10759" y="12429"/>
                </a:cubicBezTo>
                <a:cubicBezTo>
                  <a:pt x="9849" y="12429"/>
                  <a:pt x="9111" y="11691"/>
                  <a:pt x="9111" y="10780"/>
                </a:cubicBezTo>
                <a:cubicBezTo>
                  <a:pt x="9111" y="9868"/>
                  <a:pt x="9849" y="9129"/>
                  <a:pt x="10759" y="9129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Thunderbolt"/>
          <p:cNvSpPr/>
          <p:nvPr/>
        </p:nvSpPr>
        <p:spPr>
          <a:xfrm rot="540000">
            <a:off x="3110804" y="3794073"/>
            <a:ext cx="299465" cy="58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hunderbolt"/>
          <p:cNvSpPr/>
          <p:nvPr/>
        </p:nvSpPr>
        <p:spPr>
          <a:xfrm rot="540000">
            <a:off x="3110804" y="4950202"/>
            <a:ext cx="299465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Thunderbolt"/>
          <p:cNvSpPr/>
          <p:nvPr/>
        </p:nvSpPr>
        <p:spPr>
          <a:xfrm rot="540000">
            <a:off x="3110804" y="4175073"/>
            <a:ext cx="299465" cy="581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Thunderbolt"/>
          <p:cNvSpPr/>
          <p:nvPr/>
        </p:nvSpPr>
        <p:spPr>
          <a:xfrm rot="540000">
            <a:off x="3110804" y="4544815"/>
            <a:ext cx="299465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Thunderbolt"/>
          <p:cNvSpPr/>
          <p:nvPr/>
        </p:nvSpPr>
        <p:spPr>
          <a:xfrm rot="540000">
            <a:off x="9537003" y="3998712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Thunderbolt"/>
          <p:cNvSpPr/>
          <p:nvPr/>
        </p:nvSpPr>
        <p:spPr>
          <a:xfrm rot="540000">
            <a:off x="9537003" y="4379712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Thunderbolt"/>
          <p:cNvSpPr/>
          <p:nvPr/>
        </p:nvSpPr>
        <p:spPr>
          <a:xfrm rot="540000">
            <a:off x="9537003" y="4749454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Thunderbolt"/>
          <p:cNvSpPr/>
          <p:nvPr/>
        </p:nvSpPr>
        <p:spPr>
          <a:xfrm rot="540000">
            <a:off x="7937524" y="5773409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Thunderbolt"/>
          <p:cNvSpPr/>
          <p:nvPr/>
        </p:nvSpPr>
        <p:spPr>
          <a:xfrm rot="540000">
            <a:off x="1505281" y="5792459"/>
            <a:ext cx="299465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Thunderbolt"/>
          <p:cNvSpPr/>
          <p:nvPr/>
        </p:nvSpPr>
        <p:spPr>
          <a:xfrm rot="540000">
            <a:off x="4721402" y="5792459"/>
            <a:ext cx="299466" cy="581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is a GWA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is a GWAS?</a:t>
            </a:r>
            <a:endParaRPr b="1"/>
          </a:p>
        </p:txBody>
      </p:sp>
      <p:grpSp>
        <p:nvGrpSpPr>
          <p:cNvPr id="15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15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56" name="Genome Wide Association Study Link differences at specific genetic loci to phenotypic differences"/>
          <p:cNvSpPr txBox="1"/>
          <p:nvPr/>
        </p:nvSpPr>
        <p:spPr>
          <a:xfrm>
            <a:off x="377441" y="1951264"/>
            <a:ext cx="12554719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</a:t>
            </a:r>
            <a:r>
              <a:rPr b="0" dirty="0"/>
              <a:t>enome </a:t>
            </a:r>
            <a:r>
              <a:rPr dirty="0"/>
              <a:t>W</a:t>
            </a:r>
            <a:r>
              <a:rPr b="0" dirty="0"/>
              <a:t>ide </a:t>
            </a:r>
            <a:r>
              <a:rPr dirty="0"/>
              <a:t>A</a:t>
            </a:r>
            <a:r>
              <a:rPr b="0" dirty="0"/>
              <a:t>ssociation </a:t>
            </a:r>
            <a:r>
              <a:rPr dirty="0"/>
              <a:t>S</a:t>
            </a:r>
            <a:r>
              <a:rPr b="0" dirty="0"/>
              <a:t>tudy</a:t>
            </a:r>
            <a:br>
              <a:rPr b="0" dirty="0"/>
            </a:br>
            <a:r>
              <a:rPr lang="en-US" b="0" dirty="0"/>
              <a:t>l</a:t>
            </a:r>
            <a:r>
              <a:rPr b="0" dirty="0"/>
              <a:t>ink</a:t>
            </a:r>
            <a:r>
              <a:rPr lang="en-US" b="0" dirty="0"/>
              <a:t>s</a:t>
            </a:r>
            <a:r>
              <a:rPr b="0" dirty="0"/>
              <a:t> differences at specific genetic loci to phenotypic differences</a:t>
            </a:r>
          </a:p>
        </p:txBody>
      </p:sp>
      <p:sp>
        <p:nvSpPr>
          <p:cNvPr id="157" name="All possible polymorphisms: SNPs, INDELs, SVs, LOF …"/>
          <p:cNvSpPr txBox="1"/>
          <p:nvPr/>
        </p:nvSpPr>
        <p:spPr>
          <a:xfrm>
            <a:off x="2596804" y="7955939"/>
            <a:ext cx="8116004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GB" dirty="0"/>
              <a:t>Independently </a:t>
            </a:r>
            <a:r>
              <a:rPr lang="en-US" dirty="0"/>
              <a:t>test every </a:t>
            </a:r>
            <a:r>
              <a:rPr lang="en-GB" dirty="0"/>
              <a:t>polymorphic </a:t>
            </a:r>
            <a:r>
              <a:rPr lang="en-US" dirty="0"/>
              <a:t>marker</a:t>
            </a:r>
            <a:r>
              <a:rPr dirty="0"/>
              <a:t>: </a:t>
            </a:r>
            <a:endParaRPr lang="en-US" dirty="0"/>
          </a:p>
          <a:p>
            <a:r>
              <a:rPr sz="2000" dirty="0"/>
              <a:t>SNPs, INDELs, SVs</a:t>
            </a:r>
            <a:r>
              <a:rPr lang="en-US" sz="2000" dirty="0"/>
              <a:t> (Structural Variants)</a:t>
            </a:r>
            <a:r>
              <a:rPr sz="2000" dirty="0"/>
              <a:t>…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104343" y="3449725"/>
            <a:ext cx="5473448" cy="3998669"/>
            <a:chOff x="0" y="0"/>
            <a:chExt cx="5473446" cy="3998667"/>
          </a:xfrm>
        </p:grpSpPr>
        <p:sp>
          <p:nvSpPr>
            <p:cNvPr id="158" name="Daisy"/>
            <p:cNvSpPr/>
            <p:nvPr/>
          </p:nvSpPr>
          <p:spPr>
            <a:xfrm>
              <a:off x="-1" y="0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Daisy"/>
            <p:cNvSpPr/>
            <p:nvPr/>
          </p:nvSpPr>
          <p:spPr>
            <a:xfrm>
              <a:off x="-1" y="678153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0" name="Daisy"/>
            <p:cNvSpPr/>
            <p:nvPr/>
          </p:nvSpPr>
          <p:spPr>
            <a:xfrm>
              <a:off x="-1" y="1356307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Daisy"/>
            <p:cNvSpPr/>
            <p:nvPr/>
          </p:nvSpPr>
          <p:spPr>
            <a:xfrm>
              <a:off x="-1" y="2034461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Daisy"/>
            <p:cNvSpPr/>
            <p:nvPr/>
          </p:nvSpPr>
          <p:spPr>
            <a:xfrm>
              <a:off x="-1" y="2712615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Daisy"/>
            <p:cNvSpPr/>
            <p:nvPr/>
          </p:nvSpPr>
          <p:spPr>
            <a:xfrm>
              <a:off x="-1" y="3390768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…ATGTTTAGCGTAGCGA…"/>
            <p:cNvSpPr txBox="1"/>
            <p:nvPr/>
          </p:nvSpPr>
          <p:spPr>
            <a:xfrm>
              <a:off x="1649521" y="93977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1"/>
                  </a:solidFill>
                </a:rPr>
                <a:t>G</a:t>
              </a:r>
              <a:r>
                <a:t>CGTAGCGA…</a:t>
              </a:r>
            </a:p>
          </p:txBody>
        </p:sp>
        <p:sp>
          <p:nvSpPr>
            <p:cNvPr id="165" name="…ATGTTTATCGTAGCGA…"/>
            <p:cNvSpPr txBox="1"/>
            <p:nvPr/>
          </p:nvSpPr>
          <p:spPr>
            <a:xfrm>
              <a:off x="1683983" y="3484746"/>
              <a:ext cx="3755001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3"/>
                  </a:solidFill>
                </a:rPr>
                <a:t>T</a:t>
              </a:r>
              <a:r>
                <a:t>CGTAGCGA…</a:t>
              </a:r>
            </a:p>
          </p:txBody>
        </p:sp>
        <p:sp>
          <p:nvSpPr>
            <p:cNvPr id="166" name="…ATGTTTAGCGTAGCGA…"/>
            <p:cNvSpPr txBox="1"/>
            <p:nvPr/>
          </p:nvSpPr>
          <p:spPr>
            <a:xfrm>
              <a:off x="1649521" y="772131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1"/>
                  </a:solidFill>
                </a:rPr>
                <a:t>G</a:t>
              </a:r>
              <a:r>
                <a:t>CGTAGCGA…</a:t>
              </a:r>
            </a:p>
          </p:txBody>
        </p:sp>
        <p:sp>
          <p:nvSpPr>
            <p:cNvPr id="167" name="…ATGTTTAGCGTAGCGA…"/>
            <p:cNvSpPr txBox="1"/>
            <p:nvPr/>
          </p:nvSpPr>
          <p:spPr>
            <a:xfrm>
              <a:off x="1649521" y="1450285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1"/>
                  </a:solidFill>
                </a:rPr>
                <a:t>G</a:t>
              </a:r>
              <a:r>
                <a:t>CGTAGCGA…</a:t>
              </a:r>
            </a:p>
          </p:txBody>
        </p:sp>
        <p:sp>
          <p:nvSpPr>
            <p:cNvPr id="168" name="…ATGTTTATCGTAGCGA…"/>
            <p:cNvSpPr txBox="1"/>
            <p:nvPr/>
          </p:nvSpPr>
          <p:spPr>
            <a:xfrm>
              <a:off x="1683983" y="2128439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3"/>
                  </a:solidFill>
                </a:rPr>
                <a:t>T</a:t>
              </a:r>
              <a:r>
                <a:t>CGTAGCGA…</a:t>
              </a:r>
            </a:p>
          </p:txBody>
        </p:sp>
        <p:sp>
          <p:nvSpPr>
            <p:cNvPr id="169" name="…ATGTTTATCGTAGCGA…"/>
            <p:cNvSpPr txBox="1"/>
            <p:nvPr/>
          </p:nvSpPr>
          <p:spPr>
            <a:xfrm>
              <a:off x="1683983" y="2806593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…ATGTTTA</a:t>
              </a:r>
              <a:r>
                <a:rPr>
                  <a:solidFill>
                    <a:schemeClr val="accent3"/>
                  </a:solidFill>
                </a:rPr>
                <a:t>T</a:t>
              </a:r>
              <a:r>
                <a:t>CGTAGCGA…</a:t>
              </a:r>
            </a:p>
          </p:txBody>
        </p:sp>
      </p:grpSp>
      <p:sp>
        <p:nvSpPr>
          <p:cNvPr id="171" name="Test each locus independently"/>
          <p:cNvSpPr txBox="1"/>
          <p:nvPr/>
        </p:nvSpPr>
        <p:spPr>
          <a:xfrm>
            <a:off x="6451072" y="8622789"/>
            <a:ext cx="10265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hat is a GWAS?"/>
          <p:cNvSpPr txBox="1"/>
          <p:nvPr/>
        </p:nvSpPr>
        <p:spPr>
          <a:xfrm>
            <a:off x="732704" y="212725"/>
            <a:ext cx="12216725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What is a GWAS?</a:t>
            </a:r>
            <a:endParaRPr b="1"/>
          </a:p>
        </p:txBody>
      </p:sp>
      <p:grpSp>
        <p:nvGrpSpPr>
          <p:cNvPr id="155" name="Group"/>
          <p:cNvGrpSpPr/>
          <p:nvPr/>
        </p:nvGrpSpPr>
        <p:grpSpPr>
          <a:xfrm>
            <a:off x="-5657" y="1409700"/>
            <a:ext cx="5636643" cy="186103"/>
            <a:chOff x="0" y="0"/>
            <a:chExt cx="5636641" cy="186102"/>
          </a:xfrm>
        </p:grpSpPr>
        <p:sp>
          <p:nvSpPr>
            <p:cNvPr id="153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56" name="Genome Wide Association Study Link differences at specific genetic loci to phenotypic differences"/>
          <p:cNvSpPr txBox="1"/>
          <p:nvPr/>
        </p:nvSpPr>
        <p:spPr>
          <a:xfrm>
            <a:off x="377441" y="1951264"/>
            <a:ext cx="12554719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G</a:t>
            </a:r>
            <a:r>
              <a:rPr b="0" dirty="0"/>
              <a:t>enome </a:t>
            </a:r>
            <a:r>
              <a:rPr dirty="0"/>
              <a:t>W</a:t>
            </a:r>
            <a:r>
              <a:rPr b="0" dirty="0"/>
              <a:t>ide </a:t>
            </a:r>
            <a:r>
              <a:rPr dirty="0">
                <a:solidFill>
                  <a:srgbClr val="0097A9"/>
                </a:solidFill>
              </a:rPr>
              <a:t>A</a:t>
            </a:r>
            <a:r>
              <a:rPr b="0" dirty="0">
                <a:solidFill>
                  <a:srgbClr val="0097A9"/>
                </a:solidFill>
              </a:rPr>
              <a:t>ssociation</a:t>
            </a:r>
            <a:r>
              <a:rPr b="0" dirty="0"/>
              <a:t> </a:t>
            </a:r>
            <a:r>
              <a:rPr dirty="0"/>
              <a:t>S</a:t>
            </a:r>
            <a:r>
              <a:rPr b="0" dirty="0"/>
              <a:t>tudy</a:t>
            </a:r>
            <a:br>
              <a:rPr b="0" dirty="0"/>
            </a:br>
            <a:r>
              <a:rPr lang="en-US" b="0" dirty="0"/>
              <a:t>links differences at specific genetic loci to phenotypic differences</a:t>
            </a:r>
            <a:endParaRPr b="0" dirty="0"/>
          </a:p>
        </p:txBody>
      </p:sp>
      <p:sp>
        <p:nvSpPr>
          <p:cNvPr id="157" name="All possible polymorphisms: SNPs, INDELs, SVs, LOF …"/>
          <p:cNvSpPr txBox="1"/>
          <p:nvPr/>
        </p:nvSpPr>
        <p:spPr>
          <a:xfrm>
            <a:off x="2339523" y="7955939"/>
            <a:ext cx="8630568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en-GB" b="1" dirty="0">
                <a:solidFill>
                  <a:srgbClr val="01774C"/>
                </a:solidFill>
                <a:latin typeface="Helvetica" pitchFamily="2" charset="0"/>
              </a:rPr>
              <a:t>Independently</a:t>
            </a:r>
            <a:r>
              <a:rPr lang="en-GB" b="1" dirty="0">
                <a:latin typeface="Helvetica" pitchFamily="2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test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Helvetica" pitchFamily="2" charset="0"/>
              </a:rPr>
              <a:t>every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GB" b="1" dirty="0">
                <a:solidFill>
                  <a:srgbClr val="FF9B50"/>
                </a:solidFill>
                <a:latin typeface="Helvetica" pitchFamily="2" charset="0"/>
              </a:rPr>
              <a:t>polymorphic </a:t>
            </a:r>
            <a:r>
              <a:rPr lang="en-US" b="1" dirty="0">
                <a:solidFill>
                  <a:srgbClr val="FF9B50"/>
                </a:solidFill>
                <a:latin typeface="Helvetica" pitchFamily="2" charset="0"/>
              </a:rPr>
              <a:t>marker</a:t>
            </a:r>
            <a:r>
              <a:rPr dirty="0">
                <a:latin typeface="Helvetica" pitchFamily="2" charset="0"/>
              </a:rPr>
              <a:t>: </a:t>
            </a:r>
            <a:endParaRPr lang="en-US" dirty="0">
              <a:latin typeface="Helvetica" pitchFamily="2" charset="0"/>
            </a:endParaRPr>
          </a:p>
          <a:p>
            <a:r>
              <a:rPr sz="2000" dirty="0"/>
              <a:t>SNPs, INDELs, SVs</a:t>
            </a:r>
            <a:r>
              <a:rPr lang="en-US" sz="2000" dirty="0"/>
              <a:t> (Structural Variants)</a:t>
            </a:r>
            <a:r>
              <a:rPr sz="2000" dirty="0"/>
              <a:t>…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104343" y="3449725"/>
            <a:ext cx="5473448" cy="3998669"/>
            <a:chOff x="0" y="0"/>
            <a:chExt cx="5473446" cy="3998667"/>
          </a:xfrm>
        </p:grpSpPr>
        <p:sp>
          <p:nvSpPr>
            <p:cNvPr id="158" name="Daisy"/>
            <p:cNvSpPr/>
            <p:nvPr/>
          </p:nvSpPr>
          <p:spPr>
            <a:xfrm>
              <a:off x="-1" y="0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Daisy"/>
            <p:cNvSpPr/>
            <p:nvPr/>
          </p:nvSpPr>
          <p:spPr>
            <a:xfrm>
              <a:off x="-1" y="678153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0" name="Daisy"/>
            <p:cNvSpPr/>
            <p:nvPr/>
          </p:nvSpPr>
          <p:spPr>
            <a:xfrm>
              <a:off x="-1" y="1356307"/>
              <a:ext cx="607882" cy="60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1" name="Daisy"/>
            <p:cNvSpPr/>
            <p:nvPr/>
          </p:nvSpPr>
          <p:spPr>
            <a:xfrm>
              <a:off x="-1" y="2034461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Daisy"/>
            <p:cNvSpPr/>
            <p:nvPr/>
          </p:nvSpPr>
          <p:spPr>
            <a:xfrm>
              <a:off x="-1" y="2712615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3" name="Daisy"/>
            <p:cNvSpPr/>
            <p:nvPr/>
          </p:nvSpPr>
          <p:spPr>
            <a:xfrm>
              <a:off x="-1" y="3390768"/>
              <a:ext cx="607882" cy="607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9" extrusionOk="0">
                  <a:moveTo>
                    <a:pt x="10759" y="0"/>
                  </a:moveTo>
                  <a:cubicBezTo>
                    <a:pt x="10643" y="0"/>
                    <a:pt x="10528" y="40"/>
                    <a:pt x="10436" y="123"/>
                  </a:cubicBezTo>
                  <a:cubicBezTo>
                    <a:pt x="9006" y="1411"/>
                    <a:pt x="9125" y="4051"/>
                    <a:pt x="9542" y="6219"/>
                  </a:cubicBezTo>
                  <a:cubicBezTo>
                    <a:pt x="8821" y="4132"/>
                    <a:pt x="7607" y="1785"/>
                    <a:pt x="5726" y="1386"/>
                  </a:cubicBezTo>
                  <a:cubicBezTo>
                    <a:pt x="5484" y="1335"/>
                    <a:pt x="5242" y="1476"/>
                    <a:pt x="5166" y="1711"/>
                  </a:cubicBezTo>
                  <a:cubicBezTo>
                    <a:pt x="4561" y="3571"/>
                    <a:pt x="6034" y="5837"/>
                    <a:pt x="7499" y="7514"/>
                  </a:cubicBezTo>
                  <a:cubicBezTo>
                    <a:pt x="5826" y="6046"/>
                    <a:pt x="3564" y="4570"/>
                    <a:pt x="1708" y="5176"/>
                  </a:cubicBezTo>
                  <a:cubicBezTo>
                    <a:pt x="1473" y="5253"/>
                    <a:pt x="1334" y="5495"/>
                    <a:pt x="1385" y="5737"/>
                  </a:cubicBezTo>
                  <a:cubicBezTo>
                    <a:pt x="1783" y="7622"/>
                    <a:pt x="4124" y="8838"/>
                    <a:pt x="6206" y="9560"/>
                  </a:cubicBezTo>
                  <a:cubicBezTo>
                    <a:pt x="4043" y="9143"/>
                    <a:pt x="1409" y="9024"/>
                    <a:pt x="124" y="10456"/>
                  </a:cubicBezTo>
                  <a:cubicBezTo>
                    <a:pt x="-41" y="10640"/>
                    <a:pt x="-41" y="10919"/>
                    <a:pt x="124" y="11103"/>
                  </a:cubicBezTo>
                  <a:cubicBezTo>
                    <a:pt x="1409" y="12536"/>
                    <a:pt x="4043" y="12416"/>
                    <a:pt x="6206" y="11999"/>
                  </a:cubicBezTo>
                  <a:cubicBezTo>
                    <a:pt x="4124" y="12722"/>
                    <a:pt x="1783" y="13938"/>
                    <a:pt x="1385" y="15823"/>
                  </a:cubicBezTo>
                  <a:cubicBezTo>
                    <a:pt x="1334" y="16064"/>
                    <a:pt x="1473" y="16307"/>
                    <a:pt x="1708" y="16383"/>
                  </a:cubicBezTo>
                  <a:cubicBezTo>
                    <a:pt x="3564" y="16989"/>
                    <a:pt x="5826" y="15514"/>
                    <a:pt x="7499" y="14046"/>
                  </a:cubicBezTo>
                  <a:cubicBezTo>
                    <a:pt x="6034" y="15722"/>
                    <a:pt x="4561" y="17988"/>
                    <a:pt x="5166" y="19848"/>
                  </a:cubicBezTo>
                  <a:cubicBezTo>
                    <a:pt x="5242" y="20083"/>
                    <a:pt x="5484" y="20223"/>
                    <a:pt x="5726" y="20172"/>
                  </a:cubicBezTo>
                  <a:cubicBezTo>
                    <a:pt x="7607" y="19772"/>
                    <a:pt x="8821" y="17427"/>
                    <a:pt x="9542" y="15341"/>
                  </a:cubicBezTo>
                  <a:cubicBezTo>
                    <a:pt x="9125" y="17509"/>
                    <a:pt x="9006" y="20147"/>
                    <a:pt x="10436" y="21435"/>
                  </a:cubicBezTo>
                  <a:cubicBezTo>
                    <a:pt x="10620" y="21600"/>
                    <a:pt x="10898" y="21600"/>
                    <a:pt x="11082" y="21435"/>
                  </a:cubicBezTo>
                  <a:cubicBezTo>
                    <a:pt x="12512" y="20147"/>
                    <a:pt x="12393" y="17509"/>
                    <a:pt x="11976" y="15341"/>
                  </a:cubicBezTo>
                  <a:cubicBezTo>
                    <a:pt x="12697" y="17427"/>
                    <a:pt x="13911" y="19772"/>
                    <a:pt x="15792" y="20172"/>
                  </a:cubicBezTo>
                  <a:cubicBezTo>
                    <a:pt x="16034" y="20223"/>
                    <a:pt x="16276" y="20083"/>
                    <a:pt x="16352" y="19848"/>
                  </a:cubicBezTo>
                  <a:cubicBezTo>
                    <a:pt x="16957" y="17988"/>
                    <a:pt x="15484" y="15722"/>
                    <a:pt x="14019" y="14046"/>
                  </a:cubicBezTo>
                  <a:cubicBezTo>
                    <a:pt x="15692" y="15514"/>
                    <a:pt x="17954" y="16989"/>
                    <a:pt x="19810" y="16383"/>
                  </a:cubicBezTo>
                  <a:cubicBezTo>
                    <a:pt x="20045" y="16307"/>
                    <a:pt x="20184" y="16064"/>
                    <a:pt x="20133" y="15823"/>
                  </a:cubicBezTo>
                  <a:cubicBezTo>
                    <a:pt x="19735" y="13938"/>
                    <a:pt x="17394" y="12722"/>
                    <a:pt x="15312" y="11999"/>
                  </a:cubicBezTo>
                  <a:cubicBezTo>
                    <a:pt x="17475" y="12416"/>
                    <a:pt x="20109" y="12536"/>
                    <a:pt x="21394" y="11103"/>
                  </a:cubicBezTo>
                  <a:cubicBezTo>
                    <a:pt x="21559" y="10919"/>
                    <a:pt x="21559" y="10640"/>
                    <a:pt x="21394" y="10456"/>
                  </a:cubicBezTo>
                  <a:cubicBezTo>
                    <a:pt x="20109" y="9024"/>
                    <a:pt x="17475" y="9143"/>
                    <a:pt x="15312" y="9560"/>
                  </a:cubicBezTo>
                  <a:cubicBezTo>
                    <a:pt x="17394" y="8838"/>
                    <a:pt x="19735" y="7620"/>
                    <a:pt x="20133" y="5735"/>
                  </a:cubicBezTo>
                  <a:cubicBezTo>
                    <a:pt x="20184" y="5493"/>
                    <a:pt x="20045" y="5253"/>
                    <a:pt x="19810" y="5176"/>
                  </a:cubicBezTo>
                  <a:cubicBezTo>
                    <a:pt x="17954" y="4570"/>
                    <a:pt x="15692" y="6046"/>
                    <a:pt x="14019" y="7514"/>
                  </a:cubicBezTo>
                  <a:cubicBezTo>
                    <a:pt x="15484" y="5837"/>
                    <a:pt x="16957" y="3571"/>
                    <a:pt x="16352" y="1711"/>
                  </a:cubicBezTo>
                  <a:cubicBezTo>
                    <a:pt x="16276" y="1476"/>
                    <a:pt x="16034" y="1335"/>
                    <a:pt x="15792" y="1386"/>
                  </a:cubicBezTo>
                  <a:cubicBezTo>
                    <a:pt x="13911" y="1785"/>
                    <a:pt x="12697" y="4132"/>
                    <a:pt x="11976" y="6219"/>
                  </a:cubicBezTo>
                  <a:cubicBezTo>
                    <a:pt x="12393" y="4051"/>
                    <a:pt x="12512" y="1411"/>
                    <a:pt x="11082" y="123"/>
                  </a:cubicBezTo>
                  <a:cubicBezTo>
                    <a:pt x="10990" y="40"/>
                    <a:pt x="10875" y="0"/>
                    <a:pt x="10759" y="0"/>
                  </a:cubicBezTo>
                  <a:close/>
                  <a:moveTo>
                    <a:pt x="10759" y="9129"/>
                  </a:moveTo>
                  <a:cubicBezTo>
                    <a:pt x="11669" y="9129"/>
                    <a:pt x="12407" y="9868"/>
                    <a:pt x="12407" y="10780"/>
                  </a:cubicBezTo>
                  <a:cubicBezTo>
                    <a:pt x="12407" y="11691"/>
                    <a:pt x="11668" y="12429"/>
                    <a:pt x="10759" y="12429"/>
                  </a:cubicBezTo>
                  <a:cubicBezTo>
                    <a:pt x="9849" y="12429"/>
                    <a:pt x="9111" y="11691"/>
                    <a:pt x="9111" y="10780"/>
                  </a:cubicBezTo>
                  <a:cubicBezTo>
                    <a:pt x="9111" y="9868"/>
                    <a:pt x="9849" y="9129"/>
                    <a:pt x="10759" y="91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4" name="…ATGTTTAGCGTAGCGA…"/>
            <p:cNvSpPr txBox="1"/>
            <p:nvPr/>
          </p:nvSpPr>
          <p:spPr>
            <a:xfrm>
              <a:off x="1649521" y="93977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…ATGTTTAGCGTAGCGA…</a:t>
              </a:r>
            </a:p>
          </p:txBody>
        </p:sp>
        <p:sp>
          <p:nvSpPr>
            <p:cNvPr id="165" name="…ATGTTTATCGTAGCGA…"/>
            <p:cNvSpPr txBox="1"/>
            <p:nvPr/>
          </p:nvSpPr>
          <p:spPr>
            <a:xfrm>
              <a:off x="1683983" y="3484746"/>
              <a:ext cx="3755001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…ATGTTTATCGTAGCGA…</a:t>
              </a:r>
            </a:p>
          </p:txBody>
        </p:sp>
        <p:sp>
          <p:nvSpPr>
            <p:cNvPr id="166" name="…ATGTTTAGCGTAGCGA…"/>
            <p:cNvSpPr txBox="1"/>
            <p:nvPr/>
          </p:nvSpPr>
          <p:spPr>
            <a:xfrm>
              <a:off x="1649521" y="772131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…ATGTTTAGCGTAGCGA…</a:t>
              </a:r>
            </a:p>
          </p:txBody>
        </p:sp>
        <p:sp>
          <p:nvSpPr>
            <p:cNvPr id="167" name="…ATGTTTAGCGTAGCGA…"/>
            <p:cNvSpPr txBox="1"/>
            <p:nvPr/>
          </p:nvSpPr>
          <p:spPr>
            <a:xfrm>
              <a:off x="1649521" y="1450285"/>
              <a:ext cx="3823926" cy="419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…ATGTTTAGCGTAGCGA…</a:t>
              </a:r>
            </a:p>
          </p:txBody>
        </p:sp>
        <p:sp>
          <p:nvSpPr>
            <p:cNvPr id="168" name="…ATGTTTATCGTAGCGA…"/>
            <p:cNvSpPr txBox="1"/>
            <p:nvPr/>
          </p:nvSpPr>
          <p:spPr>
            <a:xfrm>
              <a:off x="1683983" y="2128439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…ATGTTTATCGTAGCGA…</a:t>
              </a:r>
            </a:p>
          </p:txBody>
        </p:sp>
        <p:sp>
          <p:nvSpPr>
            <p:cNvPr id="169" name="…ATGTTTATCGTAGCGA…"/>
            <p:cNvSpPr txBox="1"/>
            <p:nvPr/>
          </p:nvSpPr>
          <p:spPr>
            <a:xfrm>
              <a:off x="1683983" y="2806593"/>
              <a:ext cx="3755001" cy="419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…ATGTTTATCGTAGCGA…</a:t>
              </a:r>
            </a:p>
          </p:txBody>
        </p:sp>
      </p:grpSp>
      <p:sp>
        <p:nvSpPr>
          <p:cNvPr id="171" name="Test each locus independently"/>
          <p:cNvSpPr txBox="1"/>
          <p:nvPr/>
        </p:nvSpPr>
        <p:spPr>
          <a:xfrm>
            <a:off x="6451072" y="8622789"/>
            <a:ext cx="10265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8310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Association is not causation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5155877" y="2962514"/>
            <a:ext cx="269304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L</a:t>
            </a: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atent factor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28831" y="4876800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Outctome1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8174642" y="4876800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Outctome2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</a:rPr>
              <a:t>association</a:t>
            </a:r>
            <a:endParaRPr lang="en-AT" sz="2400" dirty="0">
              <a:solidFill>
                <a:srgbClr val="FF9B50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Association is not causation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4963519" y="2962514"/>
            <a:ext cx="307776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Warm weather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141520" y="4876800"/>
            <a:ext cx="33598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More swimming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687331" y="4876800"/>
            <a:ext cx="33598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More ice cream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</a:rPr>
              <a:t>association only,</a:t>
            </a:r>
          </a:p>
          <a:p>
            <a:r>
              <a:rPr lang="en-GB" sz="2400" b="1" dirty="0">
                <a:solidFill>
                  <a:srgbClr val="FF9B50"/>
                </a:solidFill>
                <a:latin typeface="Helvetica" pitchFamily="2" charset="0"/>
              </a:rPr>
              <a:t>NO causality</a:t>
            </a:r>
            <a:r>
              <a:rPr lang="en-GB" sz="2400" dirty="0">
                <a:solidFill>
                  <a:srgbClr val="FF9B50"/>
                </a:solidFill>
              </a:rPr>
              <a:t>!</a:t>
            </a:r>
            <a:endParaRPr lang="en-AT" sz="2400" dirty="0">
              <a:solidFill>
                <a:srgbClr val="FF9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554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tructure of genetic variation: LD"/>
          <p:cNvSpPr txBox="1"/>
          <p:nvPr/>
        </p:nvSpPr>
        <p:spPr>
          <a:xfrm>
            <a:off x="736937" y="216958"/>
            <a:ext cx="1221672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GB" dirty="0"/>
              <a:t>Association is not causation</a:t>
            </a:r>
            <a:endParaRPr dirty="0"/>
          </a:p>
        </p:txBody>
      </p:sp>
      <p:grpSp>
        <p:nvGrpSpPr>
          <p:cNvPr id="216" name="Group"/>
          <p:cNvGrpSpPr/>
          <p:nvPr/>
        </p:nvGrpSpPr>
        <p:grpSpPr>
          <a:xfrm>
            <a:off x="-39524" y="1409700"/>
            <a:ext cx="5636643" cy="186103"/>
            <a:chOff x="0" y="0"/>
            <a:chExt cx="5636641" cy="186102"/>
          </a:xfrm>
        </p:grpSpPr>
        <p:sp>
          <p:nvSpPr>
            <p:cNvPr id="214" name="Rectangle"/>
            <p:cNvSpPr/>
            <p:nvPr/>
          </p:nvSpPr>
          <p:spPr>
            <a:xfrm>
              <a:off x="1877940" y="0"/>
              <a:ext cx="3758702" cy="186103"/>
            </a:xfrm>
            <a:prstGeom prst="rect">
              <a:avLst/>
            </a:prstGeom>
            <a:solidFill>
              <a:srgbClr val="0577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1877941" cy="186103"/>
            </a:xfrm>
            <a:prstGeom prst="rect">
              <a:avLst/>
            </a:prstGeom>
            <a:solidFill>
              <a:srgbClr val="0097A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F5D42E-1A3E-BC68-C935-3AFFAD84D6FF}"/>
              </a:ext>
            </a:extLst>
          </p:cNvPr>
          <p:cNvSpPr txBox="1"/>
          <p:nvPr/>
        </p:nvSpPr>
        <p:spPr>
          <a:xfrm>
            <a:off x="6104859" y="2962514"/>
            <a:ext cx="79508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>
                <a:solidFill>
                  <a:schemeClr val="tx1"/>
                </a:solidFill>
              </a:rPr>
              <a:t>???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1CE45-2A32-5207-5EDB-2C1DCC33862B}"/>
              </a:ext>
            </a:extLst>
          </p:cNvPr>
          <p:cNvSpPr txBox="1"/>
          <p:nvPr/>
        </p:nvSpPr>
        <p:spPr>
          <a:xfrm>
            <a:off x="2667308" y="4876800"/>
            <a:ext cx="23083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T" dirty="0"/>
              <a:t>Phenotype</a:t>
            </a:r>
            <a:endParaRPr kumimoji="0" lang="en-AT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5B62B-46D2-5AFB-4386-2C88082DEED8}"/>
              </a:ext>
            </a:extLst>
          </p:cNvPr>
          <p:cNvSpPr txBox="1"/>
          <p:nvPr/>
        </p:nvSpPr>
        <p:spPr>
          <a:xfrm>
            <a:off x="7725807" y="4876800"/>
            <a:ext cx="32829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T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Genetic marker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87040-C257-E3DB-0D42-8157D523C923}"/>
              </a:ext>
            </a:extLst>
          </p:cNvPr>
          <p:cNvCxnSpPr/>
          <p:nvPr/>
        </p:nvCxnSpPr>
        <p:spPr>
          <a:xfrm flipH="1">
            <a:off x="4107051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4E6EDD-BCE3-F804-F8D7-871714E3703F}"/>
              </a:ext>
            </a:extLst>
          </p:cNvPr>
          <p:cNvCxnSpPr>
            <a:cxnSpLocks/>
          </p:cNvCxnSpPr>
          <p:nvPr/>
        </p:nvCxnSpPr>
        <p:spPr>
          <a:xfrm>
            <a:off x="7570208" y="3619104"/>
            <a:ext cx="1208868" cy="999391"/>
          </a:xfrm>
          <a:prstGeom prst="straightConnector1">
            <a:avLst/>
          </a:prstGeom>
          <a:noFill/>
          <a:ln w="25400" cap="flat">
            <a:solidFill>
              <a:srgbClr val="0097A9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F4CBF5EC-DD2F-F06B-9581-C2D31B3937A7}"/>
              </a:ext>
            </a:extLst>
          </p:cNvPr>
          <p:cNvSpPr/>
          <p:nvPr/>
        </p:nvSpPr>
        <p:spPr>
          <a:xfrm rot="5400000">
            <a:off x="6006454" y="3569527"/>
            <a:ext cx="991891" cy="5129939"/>
          </a:xfrm>
          <a:prstGeom prst="rightBracket">
            <a:avLst>
              <a:gd name="adj" fmla="val 258594"/>
            </a:avLst>
          </a:prstGeom>
          <a:noFill/>
          <a:ln w="25400" cap="flat">
            <a:solidFill>
              <a:srgbClr val="FF9B5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T" sz="1800" b="0" i="0" u="none" strike="noStrike" cap="none" spc="0" normalizeH="0" baseline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79C6B-7FED-CBC9-5C00-46BE52F10440}"/>
              </a:ext>
            </a:extLst>
          </p:cNvPr>
          <p:cNvSpPr txBox="1"/>
          <p:nvPr/>
        </p:nvSpPr>
        <p:spPr>
          <a:xfrm>
            <a:off x="899447" y="3584483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EE306-CCFE-9E28-8870-211C2C9555DC}"/>
              </a:ext>
            </a:extLst>
          </p:cNvPr>
          <p:cNvSpPr txBox="1"/>
          <p:nvPr/>
        </p:nvSpPr>
        <p:spPr>
          <a:xfrm>
            <a:off x="5516683" y="3584482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7A9"/>
                </a:solidFill>
              </a:rPr>
              <a:t>causation</a:t>
            </a:r>
            <a:endParaRPr lang="en-AT" sz="2400" dirty="0">
              <a:solidFill>
                <a:srgbClr val="0097A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3D0CF-6ABD-D908-EA27-F56EF48965BF}"/>
              </a:ext>
            </a:extLst>
          </p:cNvPr>
          <p:cNvSpPr txBox="1"/>
          <p:nvPr/>
        </p:nvSpPr>
        <p:spPr>
          <a:xfrm>
            <a:off x="3240006" y="6894960"/>
            <a:ext cx="65247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9B50"/>
                </a:solidFill>
                <a:latin typeface="Helvetica" pitchFamily="2" charset="0"/>
              </a:rPr>
              <a:t>Association only?</a:t>
            </a:r>
          </a:p>
        </p:txBody>
      </p:sp>
    </p:spTree>
    <p:extLst>
      <p:ext uri="{BB962C8B-B14F-4D97-AF65-F5344CB8AC3E}">
        <p14:creationId xmlns:p14="http://schemas.microsoft.com/office/powerpoint/2010/main" val="102985820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Macintosh PowerPoint</Application>
  <PresentationFormat>Custom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Avenir</vt:lpstr>
      <vt:lpstr>Calibri</vt:lpstr>
      <vt:lpstr>Cambria Math</vt:lpstr>
      <vt:lpstr>Helvetica</vt:lpstr>
      <vt:lpstr>HELVETICA LIGHT</vt:lpstr>
      <vt:lpstr>HELVETICA LIGHT</vt:lpstr>
      <vt:lpstr>Söhne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Ann Igolkina</cp:lastModifiedBy>
  <cp:revision>1</cp:revision>
  <dcterms:modified xsi:type="dcterms:W3CDTF">2023-10-02T05:32:38Z</dcterms:modified>
</cp:coreProperties>
</file>