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1" r:id="rId5"/>
    <p:sldId id="258" r:id="rId6"/>
    <p:sldId id="267" r:id="rId7"/>
    <p:sldId id="260" r:id="rId8"/>
    <p:sldId id="259" r:id="rId9"/>
    <p:sldId id="265" r:id="rId10"/>
    <p:sldId id="26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2E1FA0-EAE3-4E8A-AE29-591C2C57DC40}" v="36" dt="2022-03-16T07:40:30.2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2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8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egor Liftinger" userId="c98477e4ea09f5e0" providerId="LiveId" clId="{A92E1FA0-EAE3-4E8A-AE29-591C2C57DC40}"/>
    <pc:docChg chg="undo custSel addSld delSld modSld sldOrd">
      <pc:chgData name="Gregor Liftinger" userId="c98477e4ea09f5e0" providerId="LiveId" clId="{A92E1FA0-EAE3-4E8A-AE29-591C2C57DC40}" dt="2022-03-17T02:50:38.319" v="1472" actId="1076"/>
      <pc:docMkLst>
        <pc:docMk/>
      </pc:docMkLst>
      <pc:sldChg chg="addSp modSp mod setBg setClrOvrMap">
        <pc:chgData name="Gregor Liftinger" userId="c98477e4ea09f5e0" providerId="LiveId" clId="{A92E1FA0-EAE3-4E8A-AE29-591C2C57DC40}" dt="2022-03-07T07:02:21.161" v="1439"/>
        <pc:sldMkLst>
          <pc:docMk/>
          <pc:sldMk cId="202044943" sldId="256"/>
        </pc:sldMkLst>
        <pc:spChg chg="mod">
          <ac:chgData name="Gregor Liftinger" userId="c98477e4ea09f5e0" providerId="LiveId" clId="{A92E1FA0-EAE3-4E8A-AE29-591C2C57DC40}" dt="2022-03-03T02:14:55.522" v="174" actId="26606"/>
          <ac:spMkLst>
            <pc:docMk/>
            <pc:sldMk cId="202044943" sldId="256"/>
            <ac:spMk id="2" creationId="{A44E867B-2946-482A-8B52-1758C943406D}"/>
          </ac:spMkLst>
        </pc:spChg>
        <pc:spChg chg="mod">
          <ac:chgData name="Gregor Liftinger" userId="c98477e4ea09f5e0" providerId="LiveId" clId="{A92E1FA0-EAE3-4E8A-AE29-591C2C57DC40}" dt="2022-03-07T07:02:21.161" v="1439"/>
          <ac:spMkLst>
            <pc:docMk/>
            <pc:sldMk cId="202044943" sldId="256"/>
            <ac:spMk id="3" creationId="{3A2F1558-4606-44D7-B10A-B389500D1B46}"/>
          </ac:spMkLst>
        </pc:spChg>
        <pc:spChg chg="add">
          <ac:chgData name="Gregor Liftinger" userId="c98477e4ea09f5e0" providerId="LiveId" clId="{A92E1FA0-EAE3-4E8A-AE29-591C2C57DC40}" dt="2022-03-03T02:14:55.522" v="174" actId="26606"/>
          <ac:spMkLst>
            <pc:docMk/>
            <pc:sldMk cId="202044943" sldId="256"/>
            <ac:spMk id="9" creationId="{71B2258F-86CA-4D4D-8270-BC05FCDEBFB3}"/>
          </ac:spMkLst>
        </pc:spChg>
        <pc:picChg chg="add">
          <ac:chgData name="Gregor Liftinger" userId="c98477e4ea09f5e0" providerId="LiveId" clId="{A92E1FA0-EAE3-4E8A-AE29-591C2C57DC40}" dt="2022-03-03T02:14:55.522" v="174" actId="26606"/>
          <ac:picMkLst>
            <pc:docMk/>
            <pc:sldMk cId="202044943" sldId="256"/>
            <ac:picMk id="5" creationId="{20C84AF1-6E17-44EB-B697-FD9CDAA8F9A0}"/>
          </ac:picMkLst>
        </pc:picChg>
      </pc:sldChg>
      <pc:sldChg chg="addSp delSp modSp mod ord setBg">
        <pc:chgData name="Gregor Liftinger" userId="c98477e4ea09f5e0" providerId="LiveId" clId="{A92E1FA0-EAE3-4E8A-AE29-591C2C57DC40}" dt="2022-03-03T08:02:15.857" v="254" actId="26606"/>
        <pc:sldMkLst>
          <pc:docMk/>
          <pc:sldMk cId="1598629465" sldId="257"/>
        </pc:sldMkLst>
        <pc:spChg chg="mod">
          <ac:chgData name="Gregor Liftinger" userId="c98477e4ea09f5e0" providerId="LiveId" clId="{A92E1FA0-EAE3-4E8A-AE29-591C2C57DC40}" dt="2022-03-03T08:01:26.292" v="252" actId="26606"/>
          <ac:spMkLst>
            <pc:docMk/>
            <pc:sldMk cId="1598629465" sldId="257"/>
            <ac:spMk id="2" creationId="{402DDE0E-C19A-4674-8934-0C363C5843B5}"/>
          </ac:spMkLst>
        </pc:spChg>
        <pc:spChg chg="del mod">
          <ac:chgData name="Gregor Liftinger" userId="c98477e4ea09f5e0" providerId="LiveId" clId="{A92E1FA0-EAE3-4E8A-AE29-591C2C57DC40}" dt="2022-03-03T02:15:11.477" v="177" actId="26606"/>
          <ac:spMkLst>
            <pc:docMk/>
            <pc:sldMk cId="1598629465" sldId="257"/>
            <ac:spMk id="3" creationId="{99EF8529-8B61-4EDB-BDAF-40BC091B2517}"/>
          </ac:spMkLst>
        </pc:spChg>
        <pc:spChg chg="add del">
          <ac:chgData name="Gregor Liftinger" userId="c98477e4ea09f5e0" providerId="LiveId" clId="{A92E1FA0-EAE3-4E8A-AE29-591C2C57DC40}" dt="2022-03-03T02:15:11.462" v="176" actId="26606"/>
          <ac:spMkLst>
            <pc:docMk/>
            <pc:sldMk cId="1598629465" sldId="257"/>
            <ac:spMk id="8" creationId="{907EF6B7-1338-4443-8C46-6A318D952DFD}"/>
          </ac:spMkLst>
        </pc:spChg>
        <pc:spChg chg="add del">
          <ac:chgData name="Gregor Liftinger" userId="c98477e4ea09f5e0" providerId="LiveId" clId="{A92E1FA0-EAE3-4E8A-AE29-591C2C57DC40}" dt="2022-03-03T08:01:26.292" v="252" actId="26606"/>
          <ac:spMkLst>
            <pc:docMk/>
            <pc:sldMk cId="1598629465" sldId="257"/>
            <ac:spMk id="9" creationId="{B819A166-7571-4003-A6B8-B62034C3ED30}"/>
          </ac:spMkLst>
        </pc:spChg>
        <pc:spChg chg="add del">
          <ac:chgData name="Gregor Liftinger" userId="c98477e4ea09f5e0" providerId="LiveId" clId="{A92E1FA0-EAE3-4E8A-AE29-591C2C57DC40}" dt="2022-03-03T02:15:11.462" v="176" actId="26606"/>
          <ac:spMkLst>
            <pc:docMk/>
            <pc:sldMk cId="1598629465" sldId="257"/>
            <ac:spMk id="10" creationId="{DAAE4CDD-124C-4DCF-9584-B6033B545DD5}"/>
          </ac:spMkLst>
        </pc:spChg>
        <pc:spChg chg="add del">
          <ac:chgData name="Gregor Liftinger" userId="c98477e4ea09f5e0" providerId="LiveId" clId="{A92E1FA0-EAE3-4E8A-AE29-591C2C57DC40}" dt="2022-03-03T02:15:11.462" v="176" actId="26606"/>
          <ac:spMkLst>
            <pc:docMk/>
            <pc:sldMk cId="1598629465" sldId="257"/>
            <ac:spMk id="12" creationId="{081E4A58-353D-44AE-B2FC-2A74E2E400F7}"/>
          </ac:spMkLst>
        </pc:spChg>
        <pc:spChg chg="add del">
          <ac:chgData name="Gregor Liftinger" userId="c98477e4ea09f5e0" providerId="LiveId" clId="{A92E1FA0-EAE3-4E8A-AE29-591C2C57DC40}" dt="2022-03-03T08:01:18.008" v="239" actId="26606"/>
          <ac:spMkLst>
            <pc:docMk/>
            <pc:sldMk cId="1598629465" sldId="257"/>
            <ac:spMk id="14" creationId="{42285737-90EE-47DC-AC80-8AE156B11969}"/>
          </ac:spMkLst>
        </pc:spChg>
        <pc:spChg chg="add del">
          <ac:chgData name="Gregor Liftinger" userId="c98477e4ea09f5e0" providerId="LiveId" clId="{A92E1FA0-EAE3-4E8A-AE29-591C2C57DC40}" dt="2022-03-03T08:01:20.157" v="241" actId="26606"/>
          <ac:spMkLst>
            <pc:docMk/>
            <pc:sldMk cId="1598629465" sldId="257"/>
            <ac:spMk id="18" creationId="{AAD0DBB9-1A4B-4391-81D4-CB19F9AB918A}"/>
          </ac:spMkLst>
        </pc:spChg>
        <pc:spChg chg="add del">
          <ac:chgData name="Gregor Liftinger" userId="c98477e4ea09f5e0" providerId="LiveId" clId="{A92E1FA0-EAE3-4E8A-AE29-591C2C57DC40}" dt="2022-03-03T08:01:20.157" v="241" actId="26606"/>
          <ac:spMkLst>
            <pc:docMk/>
            <pc:sldMk cId="1598629465" sldId="257"/>
            <ac:spMk id="20" creationId="{063BBA22-50EA-4C4D-BE05-F1CE4E63AA56}"/>
          </ac:spMkLst>
        </pc:spChg>
        <pc:spChg chg="add del">
          <ac:chgData name="Gregor Liftinger" userId="c98477e4ea09f5e0" providerId="LiveId" clId="{A92E1FA0-EAE3-4E8A-AE29-591C2C57DC40}" dt="2022-03-03T08:01:20.157" v="241" actId="26606"/>
          <ac:spMkLst>
            <pc:docMk/>
            <pc:sldMk cId="1598629465" sldId="257"/>
            <ac:spMk id="24" creationId="{BACC6370-2D7E-4714-9D71-7542949D7D5D}"/>
          </ac:spMkLst>
        </pc:spChg>
        <pc:spChg chg="add del">
          <ac:chgData name="Gregor Liftinger" userId="c98477e4ea09f5e0" providerId="LiveId" clId="{A92E1FA0-EAE3-4E8A-AE29-591C2C57DC40}" dt="2022-03-03T08:01:20.157" v="241" actId="26606"/>
          <ac:spMkLst>
            <pc:docMk/>
            <pc:sldMk cId="1598629465" sldId="257"/>
            <ac:spMk id="25" creationId="{F68B3F68-107C-434F-AA38-110D5EA91B85}"/>
          </ac:spMkLst>
        </pc:spChg>
        <pc:spChg chg="add del">
          <ac:chgData name="Gregor Liftinger" userId="c98477e4ea09f5e0" providerId="LiveId" clId="{A92E1FA0-EAE3-4E8A-AE29-591C2C57DC40}" dt="2022-03-03T08:01:21.963" v="243" actId="26606"/>
          <ac:spMkLst>
            <pc:docMk/>
            <pc:sldMk cId="1598629465" sldId="257"/>
            <ac:spMk id="27" creationId="{BACC6370-2D7E-4714-9D71-7542949D7D5D}"/>
          </ac:spMkLst>
        </pc:spChg>
        <pc:spChg chg="add del">
          <ac:chgData name="Gregor Liftinger" userId="c98477e4ea09f5e0" providerId="LiveId" clId="{A92E1FA0-EAE3-4E8A-AE29-591C2C57DC40}" dt="2022-03-03T08:01:21.963" v="243" actId="26606"/>
          <ac:spMkLst>
            <pc:docMk/>
            <pc:sldMk cId="1598629465" sldId="257"/>
            <ac:spMk id="28" creationId="{F68B3F68-107C-434F-AA38-110D5EA91B85}"/>
          </ac:spMkLst>
        </pc:spChg>
        <pc:spChg chg="add del">
          <ac:chgData name="Gregor Liftinger" userId="c98477e4ea09f5e0" providerId="LiveId" clId="{A92E1FA0-EAE3-4E8A-AE29-591C2C57DC40}" dt="2022-03-03T08:01:21.963" v="243" actId="26606"/>
          <ac:spMkLst>
            <pc:docMk/>
            <pc:sldMk cId="1598629465" sldId="257"/>
            <ac:spMk id="29" creationId="{AAD0DBB9-1A4B-4391-81D4-CB19F9AB918A}"/>
          </ac:spMkLst>
        </pc:spChg>
        <pc:spChg chg="add del">
          <ac:chgData name="Gregor Liftinger" userId="c98477e4ea09f5e0" providerId="LiveId" clId="{A92E1FA0-EAE3-4E8A-AE29-591C2C57DC40}" dt="2022-03-03T08:01:21.963" v="243" actId="26606"/>
          <ac:spMkLst>
            <pc:docMk/>
            <pc:sldMk cId="1598629465" sldId="257"/>
            <ac:spMk id="30" creationId="{063BBA22-50EA-4C4D-BE05-F1CE4E63AA56}"/>
          </ac:spMkLst>
        </pc:spChg>
        <pc:spChg chg="add del">
          <ac:chgData name="Gregor Liftinger" userId="c98477e4ea09f5e0" providerId="LiveId" clId="{A92E1FA0-EAE3-4E8A-AE29-591C2C57DC40}" dt="2022-03-03T08:01:22.681" v="245" actId="26606"/>
          <ac:spMkLst>
            <pc:docMk/>
            <pc:sldMk cId="1598629465" sldId="257"/>
            <ac:spMk id="32" creationId="{BACC6370-2D7E-4714-9D71-7542949D7D5D}"/>
          </ac:spMkLst>
        </pc:spChg>
        <pc:spChg chg="add del">
          <ac:chgData name="Gregor Liftinger" userId="c98477e4ea09f5e0" providerId="LiveId" clId="{A92E1FA0-EAE3-4E8A-AE29-591C2C57DC40}" dt="2022-03-03T08:01:22.681" v="245" actId="26606"/>
          <ac:spMkLst>
            <pc:docMk/>
            <pc:sldMk cId="1598629465" sldId="257"/>
            <ac:spMk id="33" creationId="{F68B3F68-107C-434F-AA38-110D5EA91B85}"/>
          </ac:spMkLst>
        </pc:spChg>
        <pc:spChg chg="add del">
          <ac:chgData name="Gregor Liftinger" userId="c98477e4ea09f5e0" providerId="LiveId" clId="{A92E1FA0-EAE3-4E8A-AE29-591C2C57DC40}" dt="2022-03-03T08:01:22.681" v="245" actId="26606"/>
          <ac:spMkLst>
            <pc:docMk/>
            <pc:sldMk cId="1598629465" sldId="257"/>
            <ac:spMk id="34" creationId="{AAD0DBB9-1A4B-4391-81D4-CB19F9AB918A}"/>
          </ac:spMkLst>
        </pc:spChg>
        <pc:spChg chg="add del">
          <ac:chgData name="Gregor Liftinger" userId="c98477e4ea09f5e0" providerId="LiveId" clId="{A92E1FA0-EAE3-4E8A-AE29-591C2C57DC40}" dt="2022-03-03T08:01:22.681" v="245" actId="26606"/>
          <ac:spMkLst>
            <pc:docMk/>
            <pc:sldMk cId="1598629465" sldId="257"/>
            <ac:spMk id="35" creationId="{063BBA22-50EA-4C4D-BE05-F1CE4E63AA56}"/>
          </ac:spMkLst>
        </pc:spChg>
        <pc:spChg chg="add del">
          <ac:chgData name="Gregor Liftinger" userId="c98477e4ea09f5e0" providerId="LiveId" clId="{A92E1FA0-EAE3-4E8A-AE29-591C2C57DC40}" dt="2022-03-03T08:01:23.348" v="247" actId="26606"/>
          <ac:spMkLst>
            <pc:docMk/>
            <pc:sldMk cId="1598629465" sldId="257"/>
            <ac:spMk id="37" creationId="{BACC6370-2D7E-4714-9D71-7542949D7D5D}"/>
          </ac:spMkLst>
        </pc:spChg>
        <pc:spChg chg="add del">
          <ac:chgData name="Gregor Liftinger" userId="c98477e4ea09f5e0" providerId="LiveId" clId="{A92E1FA0-EAE3-4E8A-AE29-591C2C57DC40}" dt="2022-03-03T08:01:23.348" v="247" actId="26606"/>
          <ac:spMkLst>
            <pc:docMk/>
            <pc:sldMk cId="1598629465" sldId="257"/>
            <ac:spMk id="38" creationId="{F68B3F68-107C-434F-AA38-110D5EA91B85}"/>
          </ac:spMkLst>
        </pc:spChg>
        <pc:spChg chg="add del">
          <ac:chgData name="Gregor Liftinger" userId="c98477e4ea09f5e0" providerId="LiveId" clId="{A92E1FA0-EAE3-4E8A-AE29-591C2C57DC40}" dt="2022-03-03T08:01:23.348" v="247" actId="26606"/>
          <ac:spMkLst>
            <pc:docMk/>
            <pc:sldMk cId="1598629465" sldId="257"/>
            <ac:spMk id="39" creationId="{AAD0DBB9-1A4B-4391-81D4-CB19F9AB918A}"/>
          </ac:spMkLst>
        </pc:spChg>
        <pc:spChg chg="add del">
          <ac:chgData name="Gregor Liftinger" userId="c98477e4ea09f5e0" providerId="LiveId" clId="{A92E1FA0-EAE3-4E8A-AE29-591C2C57DC40}" dt="2022-03-03T08:01:23.348" v="247" actId="26606"/>
          <ac:spMkLst>
            <pc:docMk/>
            <pc:sldMk cId="1598629465" sldId="257"/>
            <ac:spMk id="40" creationId="{063BBA22-50EA-4C4D-BE05-F1CE4E63AA56}"/>
          </ac:spMkLst>
        </pc:spChg>
        <pc:spChg chg="add del">
          <ac:chgData name="Gregor Liftinger" userId="c98477e4ea09f5e0" providerId="LiveId" clId="{A92E1FA0-EAE3-4E8A-AE29-591C2C57DC40}" dt="2022-03-03T08:01:25.023" v="249" actId="26606"/>
          <ac:spMkLst>
            <pc:docMk/>
            <pc:sldMk cId="1598629465" sldId="257"/>
            <ac:spMk id="42" creationId="{BACC6370-2D7E-4714-9D71-7542949D7D5D}"/>
          </ac:spMkLst>
        </pc:spChg>
        <pc:spChg chg="add del">
          <ac:chgData name="Gregor Liftinger" userId="c98477e4ea09f5e0" providerId="LiveId" clId="{A92E1FA0-EAE3-4E8A-AE29-591C2C57DC40}" dt="2022-03-03T08:01:25.023" v="249" actId="26606"/>
          <ac:spMkLst>
            <pc:docMk/>
            <pc:sldMk cId="1598629465" sldId="257"/>
            <ac:spMk id="43" creationId="{F68B3F68-107C-434F-AA38-110D5EA91B85}"/>
          </ac:spMkLst>
        </pc:spChg>
        <pc:spChg chg="add del">
          <ac:chgData name="Gregor Liftinger" userId="c98477e4ea09f5e0" providerId="LiveId" clId="{A92E1FA0-EAE3-4E8A-AE29-591C2C57DC40}" dt="2022-03-03T08:01:25.023" v="249" actId="26606"/>
          <ac:spMkLst>
            <pc:docMk/>
            <pc:sldMk cId="1598629465" sldId="257"/>
            <ac:spMk id="44" creationId="{AAD0DBB9-1A4B-4391-81D4-CB19F9AB918A}"/>
          </ac:spMkLst>
        </pc:spChg>
        <pc:spChg chg="add del">
          <ac:chgData name="Gregor Liftinger" userId="c98477e4ea09f5e0" providerId="LiveId" clId="{A92E1FA0-EAE3-4E8A-AE29-591C2C57DC40}" dt="2022-03-03T08:01:25.023" v="249" actId="26606"/>
          <ac:spMkLst>
            <pc:docMk/>
            <pc:sldMk cId="1598629465" sldId="257"/>
            <ac:spMk id="45" creationId="{063BBA22-50EA-4C4D-BE05-F1CE4E63AA56}"/>
          </ac:spMkLst>
        </pc:spChg>
        <pc:spChg chg="add del">
          <ac:chgData name="Gregor Liftinger" userId="c98477e4ea09f5e0" providerId="LiveId" clId="{A92E1FA0-EAE3-4E8A-AE29-591C2C57DC40}" dt="2022-03-03T08:01:26.238" v="251" actId="26606"/>
          <ac:spMkLst>
            <pc:docMk/>
            <pc:sldMk cId="1598629465" sldId="257"/>
            <ac:spMk id="47" creationId="{BACC6370-2D7E-4714-9D71-7542949D7D5D}"/>
          </ac:spMkLst>
        </pc:spChg>
        <pc:spChg chg="add del">
          <ac:chgData name="Gregor Liftinger" userId="c98477e4ea09f5e0" providerId="LiveId" clId="{A92E1FA0-EAE3-4E8A-AE29-591C2C57DC40}" dt="2022-03-03T08:01:26.238" v="251" actId="26606"/>
          <ac:spMkLst>
            <pc:docMk/>
            <pc:sldMk cId="1598629465" sldId="257"/>
            <ac:spMk id="48" creationId="{F68B3F68-107C-434F-AA38-110D5EA91B85}"/>
          </ac:spMkLst>
        </pc:spChg>
        <pc:spChg chg="add del">
          <ac:chgData name="Gregor Liftinger" userId="c98477e4ea09f5e0" providerId="LiveId" clId="{A92E1FA0-EAE3-4E8A-AE29-591C2C57DC40}" dt="2022-03-03T08:01:26.238" v="251" actId="26606"/>
          <ac:spMkLst>
            <pc:docMk/>
            <pc:sldMk cId="1598629465" sldId="257"/>
            <ac:spMk id="49" creationId="{AAD0DBB9-1A4B-4391-81D4-CB19F9AB918A}"/>
          </ac:spMkLst>
        </pc:spChg>
        <pc:spChg chg="add del">
          <ac:chgData name="Gregor Liftinger" userId="c98477e4ea09f5e0" providerId="LiveId" clId="{A92E1FA0-EAE3-4E8A-AE29-591C2C57DC40}" dt="2022-03-03T08:01:26.238" v="251" actId="26606"/>
          <ac:spMkLst>
            <pc:docMk/>
            <pc:sldMk cId="1598629465" sldId="257"/>
            <ac:spMk id="50" creationId="{063BBA22-50EA-4C4D-BE05-F1CE4E63AA56}"/>
          </ac:spMkLst>
        </pc:spChg>
        <pc:spChg chg="add">
          <ac:chgData name="Gregor Liftinger" userId="c98477e4ea09f5e0" providerId="LiveId" clId="{A92E1FA0-EAE3-4E8A-AE29-591C2C57DC40}" dt="2022-03-03T08:01:26.292" v="252" actId="26606"/>
          <ac:spMkLst>
            <pc:docMk/>
            <pc:sldMk cId="1598629465" sldId="257"/>
            <ac:spMk id="52" creationId="{BACC6370-2D7E-4714-9D71-7542949D7D5D}"/>
          </ac:spMkLst>
        </pc:spChg>
        <pc:spChg chg="add">
          <ac:chgData name="Gregor Liftinger" userId="c98477e4ea09f5e0" providerId="LiveId" clId="{A92E1FA0-EAE3-4E8A-AE29-591C2C57DC40}" dt="2022-03-03T08:01:26.292" v="252" actId="26606"/>
          <ac:spMkLst>
            <pc:docMk/>
            <pc:sldMk cId="1598629465" sldId="257"/>
            <ac:spMk id="53" creationId="{F68B3F68-107C-434F-AA38-110D5EA91B85}"/>
          </ac:spMkLst>
        </pc:spChg>
        <pc:spChg chg="add">
          <ac:chgData name="Gregor Liftinger" userId="c98477e4ea09f5e0" providerId="LiveId" clId="{A92E1FA0-EAE3-4E8A-AE29-591C2C57DC40}" dt="2022-03-03T08:01:26.292" v="252" actId="26606"/>
          <ac:spMkLst>
            <pc:docMk/>
            <pc:sldMk cId="1598629465" sldId="257"/>
            <ac:spMk id="54" creationId="{AAD0DBB9-1A4B-4391-81D4-CB19F9AB918A}"/>
          </ac:spMkLst>
        </pc:spChg>
        <pc:spChg chg="add">
          <ac:chgData name="Gregor Liftinger" userId="c98477e4ea09f5e0" providerId="LiveId" clId="{A92E1FA0-EAE3-4E8A-AE29-591C2C57DC40}" dt="2022-03-03T08:01:26.292" v="252" actId="26606"/>
          <ac:spMkLst>
            <pc:docMk/>
            <pc:sldMk cId="1598629465" sldId="257"/>
            <ac:spMk id="55" creationId="{063BBA22-50EA-4C4D-BE05-F1CE4E63AA56}"/>
          </ac:spMkLst>
        </pc:spChg>
        <pc:grpChg chg="add del">
          <ac:chgData name="Gregor Liftinger" userId="c98477e4ea09f5e0" providerId="LiveId" clId="{A92E1FA0-EAE3-4E8A-AE29-591C2C57DC40}" dt="2022-03-03T08:01:18.008" v="239" actId="26606"/>
          <ac:grpSpMkLst>
            <pc:docMk/>
            <pc:sldMk cId="1598629465" sldId="257"/>
            <ac:grpSpMk id="16" creationId="{B57BDC17-F1B3-455F-BBF1-680AA1F25C06}"/>
          </ac:grpSpMkLst>
        </pc:grpChg>
        <pc:graphicFrameChg chg="add mod modGraphic">
          <ac:chgData name="Gregor Liftinger" userId="c98477e4ea09f5e0" providerId="LiveId" clId="{A92E1FA0-EAE3-4E8A-AE29-591C2C57DC40}" dt="2022-03-03T08:02:15.857" v="254" actId="26606"/>
          <ac:graphicFrameMkLst>
            <pc:docMk/>
            <pc:sldMk cId="1598629465" sldId="257"/>
            <ac:graphicFrameMk id="5" creationId="{4CCD0506-50A7-4BB7-B7BB-7252D27278B4}"/>
          </ac:graphicFrameMkLst>
        </pc:graphicFrameChg>
      </pc:sldChg>
      <pc:sldChg chg="addSp delSp modSp mod">
        <pc:chgData name="Gregor Liftinger" userId="c98477e4ea09f5e0" providerId="LiveId" clId="{A92E1FA0-EAE3-4E8A-AE29-591C2C57DC40}" dt="2022-03-17T02:50:38.319" v="1472" actId="1076"/>
        <pc:sldMkLst>
          <pc:docMk/>
          <pc:sldMk cId="346832573" sldId="258"/>
        </pc:sldMkLst>
        <pc:spChg chg="mod">
          <ac:chgData name="Gregor Liftinger" userId="c98477e4ea09f5e0" providerId="LiveId" clId="{A92E1FA0-EAE3-4E8A-AE29-591C2C57DC40}" dt="2022-03-03T07:57:51.348" v="218" actId="26606"/>
          <ac:spMkLst>
            <pc:docMk/>
            <pc:sldMk cId="346832573" sldId="258"/>
            <ac:spMk id="2" creationId="{73A4A98F-7589-47F8-96F8-7193D931A404}"/>
          </ac:spMkLst>
        </pc:spChg>
        <pc:spChg chg="add del mod">
          <ac:chgData name="Gregor Liftinger" userId="c98477e4ea09f5e0" providerId="LiveId" clId="{A92E1FA0-EAE3-4E8A-AE29-591C2C57DC40}" dt="2022-03-07T02:51:59.268" v="550" actId="478"/>
          <ac:spMkLst>
            <pc:docMk/>
            <pc:sldMk cId="346832573" sldId="258"/>
            <ac:spMk id="4" creationId="{DEC46155-A356-4653-8536-82F21B8353D9}"/>
          </ac:spMkLst>
        </pc:spChg>
        <pc:spChg chg="add del mod">
          <ac:chgData name="Gregor Liftinger" userId="c98477e4ea09f5e0" providerId="LiveId" clId="{A92E1FA0-EAE3-4E8A-AE29-591C2C57DC40}" dt="2022-03-03T07:57:51.348" v="218" actId="26606"/>
          <ac:spMkLst>
            <pc:docMk/>
            <pc:sldMk cId="346832573" sldId="258"/>
            <ac:spMk id="7" creationId="{0097B3DD-4761-4D95-9638-33BDF6B3BD90}"/>
          </ac:spMkLst>
        </pc:spChg>
        <pc:spChg chg="del">
          <ac:chgData name="Gregor Liftinger" userId="c98477e4ea09f5e0" providerId="LiveId" clId="{A92E1FA0-EAE3-4E8A-AE29-591C2C57DC40}" dt="2022-03-03T01:58:32.311" v="10" actId="26606"/>
          <ac:spMkLst>
            <pc:docMk/>
            <pc:sldMk cId="346832573" sldId="258"/>
            <ac:spMk id="10" creationId="{58153EC8-8E01-4D70-B575-24ABD35A1125}"/>
          </ac:spMkLst>
        </pc:spChg>
        <pc:spChg chg="add del">
          <ac:chgData name="Gregor Liftinger" userId="c98477e4ea09f5e0" providerId="LiveId" clId="{A92E1FA0-EAE3-4E8A-AE29-591C2C57DC40}" dt="2022-03-03T07:57:51.348" v="218" actId="26606"/>
          <ac:spMkLst>
            <pc:docMk/>
            <pc:sldMk cId="346832573" sldId="258"/>
            <ac:spMk id="15" creationId="{A4E37431-20F0-4DD6-84A9-ED2B644943A2}"/>
          </ac:spMkLst>
        </pc:spChg>
        <pc:spChg chg="add del">
          <ac:chgData name="Gregor Liftinger" userId="c98477e4ea09f5e0" providerId="LiveId" clId="{A92E1FA0-EAE3-4E8A-AE29-591C2C57DC40}" dt="2022-03-03T07:57:51.348" v="218" actId="26606"/>
          <ac:spMkLst>
            <pc:docMk/>
            <pc:sldMk cId="346832573" sldId="258"/>
            <ac:spMk id="17" creationId="{0AE98B72-66C6-4AB4-AF0D-BA830DE86393}"/>
          </ac:spMkLst>
        </pc:spChg>
        <pc:spChg chg="add del">
          <ac:chgData name="Gregor Liftinger" userId="c98477e4ea09f5e0" providerId="LiveId" clId="{A92E1FA0-EAE3-4E8A-AE29-591C2C57DC40}" dt="2022-03-03T07:57:51.348" v="218" actId="26606"/>
          <ac:spMkLst>
            <pc:docMk/>
            <pc:sldMk cId="346832573" sldId="258"/>
            <ac:spMk id="19" creationId="{407EAFC6-733F-403D-BB4D-05A3A28742F1}"/>
          </ac:spMkLst>
        </pc:spChg>
        <pc:spChg chg="add del">
          <ac:chgData name="Gregor Liftinger" userId="c98477e4ea09f5e0" providerId="LiveId" clId="{A92E1FA0-EAE3-4E8A-AE29-591C2C57DC40}" dt="2022-03-03T07:57:51.348" v="218" actId="26606"/>
          <ac:spMkLst>
            <pc:docMk/>
            <pc:sldMk cId="346832573" sldId="258"/>
            <ac:spMk id="21" creationId="{17A36730-4CB0-4F61-AD11-A44C9765833F}"/>
          </ac:spMkLst>
        </pc:spChg>
        <pc:spChg chg="add del">
          <ac:chgData name="Gregor Liftinger" userId="c98477e4ea09f5e0" providerId="LiveId" clId="{A92E1FA0-EAE3-4E8A-AE29-591C2C57DC40}" dt="2022-03-03T07:57:51.348" v="218" actId="26606"/>
          <ac:spMkLst>
            <pc:docMk/>
            <pc:sldMk cId="346832573" sldId="258"/>
            <ac:spMk id="23" creationId="{C69C79E1-F916-4929-A4F3-DE763D4BFA57}"/>
          </ac:spMkLst>
        </pc:spChg>
        <pc:spChg chg="add del">
          <ac:chgData name="Gregor Liftinger" userId="c98477e4ea09f5e0" providerId="LiveId" clId="{A92E1FA0-EAE3-4E8A-AE29-591C2C57DC40}" dt="2022-03-03T07:57:51.348" v="218" actId="26606"/>
          <ac:spMkLst>
            <pc:docMk/>
            <pc:sldMk cId="346832573" sldId="258"/>
            <ac:spMk id="25" creationId="{767334AB-16BD-4EC7-8C6B-4B5171600933}"/>
          </ac:spMkLst>
        </pc:spChg>
        <pc:spChg chg="add">
          <ac:chgData name="Gregor Liftinger" userId="c98477e4ea09f5e0" providerId="LiveId" clId="{A92E1FA0-EAE3-4E8A-AE29-591C2C57DC40}" dt="2022-03-03T07:57:51.348" v="218" actId="26606"/>
          <ac:spMkLst>
            <pc:docMk/>
            <pc:sldMk cId="346832573" sldId="258"/>
            <ac:spMk id="30" creationId="{A8384FB5-9ADC-4DDC-881B-597D56F5B15D}"/>
          </ac:spMkLst>
        </pc:spChg>
        <pc:spChg chg="add">
          <ac:chgData name="Gregor Liftinger" userId="c98477e4ea09f5e0" providerId="LiveId" clId="{A92E1FA0-EAE3-4E8A-AE29-591C2C57DC40}" dt="2022-03-03T07:57:51.348" v="218" actId="26606"/>
          <ac:spMkLst>
            <pc:docMk/>
            <pc:sldMk cId="346832573" sldId="258"/>
            <ac:spMk id="32" creationId="{91E5A9A7-95C6-4F4F-B00E-C82E07FE62EF}"/>
          </ac:spMkLst>
        </pc:spChg>
        <pc:spChg chg="add">
          <ac:chgData name="Gregor Liftinger" userId="c98477e4ea09f5e0" providerId="LiveId" clId="{A92E1FA0-EAE3-4E8A-AE29-591C2C57DC40}" dt="2022-03-03T07:57:51.348" v="218" actId="26606"/>
          <ac:spMkLst>
            <pc:docMk/>
            <pc:sldMk cId="346832573" sldId="258"/>
            <ac:spMk id="34" creationId="{D07DD2DE-F619-49DD-B5E7-03A290FF4ED1}"/>
          </ac:spMkLst>
        </pc:spChg>
        <pc:spChg chg="add">
          <ac:chgData name="Gregor Liftinger" userId="c98477e4ea09f5e0" providerId="LiveId" clId="{A92E1FA0-EAE3-4E8A-AE29-591C2C57DC40}" dt="2022-03-03T07:57:51.348" v="218" actId="26606"/>
          <ac:spMkLst>
            <pc:docMk/>
            <pc:sldMk cId="346832573" sldId="258"/>
            <ac:spMk id="36" creationId="{85149191-5F60-4A28-AAFF-039F96B0F3EC}"/>
          </ac:spMkLst>
        </pc:spChg>
        <pc:spChg chg="add">
          <ac:chgData name="Gregor Liftinger" userId="c98477e4ea09f5e0" providerId="LiveId" clId="{A92E1FA0-EAE3-4E8A-AE29-591C2C57DC40}" dt="2022-03-03T07:57:51.348" v="218" actId="26606"/>
          <ac:spMkLst>
            <pc:docMk/>
            <pc:sldMk cId="346832573" sldId="258"/>
            <ac:spMk id="38" creationId="{F8260ED5-17F7-4158-B241-D51DD4CF1B7E}"/>
          </ac:spMkLst>
        </pc:spChg>
        <pc:picChg chg="add mod">
          <ac:chgData name="Gregor Liftinger" userId="c98477e4ea09f5e0" providerId="LiveId" clId="{A92E1FA0-EAE3-4E8A-AE29-591C2C57DC40}" dt="2022-03-17T02:50:38.319" v="1472" actId="1076"/>
          <ac:picMkLst>
            <pc:docMk/>
            <pc:sldMk cId="346832573" sldId="258"/>
            <ac:picMk id="4" creationId="{FB66E2C1-5E02-42D0-B751-5810B6BC0539}"/>
          </ac:picMkLst>
        </pc:picChg>
        <pc:picChg chg="del mod">
          <ac:chgData name="Gregor Liftinger" userId="c98477e4ea09f5e0" providerId="LiveId" clId="{A92E1FA0-EAE3-4E8A-AE29-591C2C57DC40}" dt="2022-03-03T07:57:46.523" v="216" actId="478"/>
          <ac:picMkLst>
            <pc:docMk/>
            <pc:sldMk cId="346832573" sldId="258"/>
            <ac:picMk id="5" creationId="{13FDB181-A62A-41B2-B066-F591E5CDB559}"/>
          </ac:picMkLst>
        </pc:picChg>
        <pc:picChg chg="add del mod">
          <ac:chgData name="Gregor Liftinger" userId="c98477e4ea09f5e0" providerId="LiveId" clId="{A92E1FA0-EAE3-4E8A-AE29-591C2C57DC40}" dt="2022-03-17T02:50:21.384" v="1467" actId="478"/>
          <ac:picMkLst>
            <pc:docMk/>
            <pc:sldMk cId="346832573" sldId="258"/>
            <ac:picMk id="6" creationId="{2B4F8736-6CF6-419F-AD9E-F9E5A1B8A403}"/>
          </ac:picMkLst>
        </pc:picChg>
        <pc:picChg chg="add del mod">
          <ac:chgData name="Gregor Liftinger" userId="c98477e4ea09f5e0" providerId="LiveId" clId="{A92E1FA0-EAE3-4E8A-AE29-591C2C57DC40}" dt="2022-03-07T02:51:03.499" v="546" actId="478"/>
          <ac:picMkLst>
            <pc:docMk/>
            <pc:sldMk cId="346832573" sldId="258"/>
            <ac:picMk id="9" creationId="{24B796AF-5400-4332-BBDA-D28F3283AD85}"/>
          </ac:picMkLst>
        </pc:picChg>
      </pc:sldChg>
      <pc:sldChg chg="addSp delSp modSp mod setBg">
        <pc:chgData name="Gregor Liftinger" userId="c98477e4ea09f5e0" providerId="LiveId" clId="{A92E1FA0-EAE3-4E8A-AE29-591C2C57DC40}" dt="2022-03-07T06:41:22.286" v="1025" actId="14100"/>
        <pc:sldMkLst>
          <pc:docMk/>
          <pc:sldMk cId="809445333" sldId="259"/>
        </pc:sldMkLst>
        <pc:spChg chg="mod ord">
          <ac:chgData name="Gregor Liftinger" userId="c98477e4ea09f5e0" providerId="LiveId" clId="{A92E1FA0-EAE3-4E8A-AE29-591C2C57DC40}" dt="2022-03-03T01:54:55.750" v="3" actId="26606"/>
          <ac:spMkLst>
            <pc:docMk/>
            <pc:sldMk cId="809445333" sldId="259"/>
            <ac:spMk id="2" creationId="{87AF7665-ADF4-4A36-ABE4-9878E8CEC9E6}"/>
          </ac:spMkLst>
        </pc:spChg>
        <pc:spChg chg="del">
          <ac:chgData name="Gregor Liftinger" userId="c98477e4ea09f5e0" providerId="LiveId" clId="{A92E1FA0-EAE3-4E8A-AE29-591C2C57DC40}" dt="2022-03-03T01:54:40.637" v="0" actId="22"/>
          <ac:spMkLst>
            <pc:docMk/>
            <pc:sldMk cId="809445333" sldId="259"/>
            <ac:spMk id="3" creationId="{C5133E8F-E08A-4F30-B3F2-E3F6F723AC4C}"/>
          </ac:spMkLst>
        </pc:spChg>
        <pc:spChg chg="add del mod">
          <ac:chgData name="Gregor Liftinger" userId="c98477e4ea09f5e0" providerId="LiveId" clId="{A92E1FA0-EAE3-4E8A-AE29-591C2C57DC40}" dt="2022-03-07T06:41:13.288" v="1022" actId="22"/>
          <ac:spMkLst>
            <pc:docMk/>
            <pc:sldMk cId="809445333" sldId="259"/>
            <ac:spMk id="4" creationId="{2F4EC7AC-CDA1-4F27-97A3-4651724F8801}"/>
          </ac:spMkLst>
        </pc:spChg>
        <pc:spChg chg="add del mod">
          <ac:chgData name="Gregor Liftinger" userId="c98477e4ea09f5e0" providerId="LiveId" clId="{A92E1FA0-EAE3-4E8A-AE29-591C2C57DC40}" dt="2022-03-03T01:58:11.187" v="7" actId="22"/>
          <ac:spMkLst>
            <pc:docMk/>
            <pc:sldMk cId="809445333" sldId="259"/>
            <ac:spMk id="7" creationId="{7D896C1B-112A-468B-8A88-0EB573B26313}"/>
          </ac:spMkLst>
        </pc:spChg>
        <pc:spChg chg="add del">
          <ac:chgData name="Gregor Liftinger" userId="c98477e4ea09f5e0" providerId="LiveId" clId="{A92E1FA0-EAE3-4E8A-AE29-591C2C57DC40}" dt="2022-03-03T01:54:55.739" v="2" actId="26606"/>
          <ac:spMkLst>
            <pc:docMk/>
            <pc:sldMk cId="809445333" sldId="259"/>
            <ac:spMk id="10" creationId="{C7D023E4-8DE1-436E-9847-ED6A4B4B04FD}"/>
          </ac:spMkLst>
        </pc:spChg>
        <pc:spChg chg="add del">
          <ac:chgData name="Gregor Liftinger" userId="c98477e4ea09f5e0" providerId="LiveId" clId="{A92E1FA0-EAE3-4E8A-AE29-591C2C57DC40}" dt="2022-03-03T01:54:55.739" v="2" actId="26606"/>
          <ac:spMkLst>
            <pc:docMk/>
            <pc:sldMk cId="809445333" sldId="259"/>
            <ac:spMk id="12" creationId="{8B2B1708-8CE4-4A20-94F5-55118AE2CBD7}"/>
          </ac:spMkLst>
        </pc:spChg>
        <pc:spChg chg="add del mod">
          <ac:chgData name="Gregor Liftinger" userId="c98477e4ea09f5e0" providerId="LiveId" clId="{A92E1FA0-EAE3-4E8A-AE29-591C2C57DC40}" dt="2022-03-03T07:58:57.658" v="227" actId="26606"/>
          <ac:spMkLst>
            <pc:docMk/>
            <pc:sldMk cId="809445333" sldId="259"/>
            <ac:spMk id="13" creationId="{D94E4788-2AC1-491C-8984-2AC05335C48B}"/>
          </ac:spMkLst>
        </pc:spChg>
        <pc:spChg chg="add del">
          <ac:chgData name="Gregor Liftinger" userId="c98477e4ea09f5e0" providerId="LiveId" clId="{A92E1FA0-EAE3-4E8A-AE29-591C2C57DC40}" dt="2022-03-03T01:54:55.739" v="2" actId="26606"/>
          <ac:spMkLst>
            <pc:docMk/>
            <pc:sldMk cId="809445333" sldId="259"/>
            <ac:spMk id="18" creationId="{C58F402F-FDB5-409B-8818-B6FCE06E577C}"/>
          </ac:spMkLst>
        </pc:spChg>
        <pc:spChg chg="add del">
          <ac:chgData name="Gregor Liftinger" userId="c98477e4ea09f5e0" providerId="LiveId" clId="{A92E1FA0-EAE3-4E8A-AE29-591C2C57DC40}" dt="2022-03-03T01:58:15.597" v="9" actId="26606"/>
          <ac:spMkLst>
            <pc:docMk/>
            <pc:sldMk cId="809445333" sldId="259"/>
            <ac:spMk id="29" creationId="{A8384FB5-9ADC-4DDC-881B-597D56F5B15D}"/>
          </ac:spMkLst>
        </pc:spChg>
        <pc:spChg chg="add del">
          <ac:chgData name="Gregor Liftinger" userId="c98477e4ea09f5e0" providerId="LiveId" clId="{A92E1FA0-EAE3-4E8A-AE29-591C2C57DC40}" dt="2022-03-03T01:58:15.597" v="9" actId="26606"/>
          <ac:spMkLst>
            <pc:docMk/>
            <pc:sldMk cId="809445333" sldId="259"/>
            <ac:spMk id="30" creationId="{91E5A9A7-95C6-4F4F-B00E-C82E07FE62EF}"/>
          </ac:spMkLst>
        </pc:spChg>
        <pc:spChg chg="add del">
          <ac:chgData name="Gregor Liftinger" userId="c98477e4ea09f5e0" providerId="LiveId" clId="{A92E1FA0-EAE3-4E8A-AE29-591C2C57DC40}" dt="2022-03-03T01:58:15.597" v="9" actId="26606"/>
          <ac:spMkLst>
            <pc:docMk/>
            <pc:sldMk cId="809445333" sldId="259"/>
            <ac:spMk id="31" creationId="{D07DD2DE-F619-49DD-B5E7-03A290FF4ED1}"/>
          </ac:spMkLst>
        </pc:spChg>
        <pc:spChg chg="add del">
          <ac:chgData name="Gregor Liftinger" userId="c98477e4ea09f5e0" providerId="LiveId" clId="{A92E1FA0-EAE3-4E8A-AE29-591C2C57DC40}" dt="2022-03-03T01:58:15.597" v="9" actId="26606"/>
          <ac:spMkLst>
            <pc:docMk/>
            <pc:sldMk cId="809445333" sldId="259"/>
            <ac:spMk id="32" creationId="{85149191-5F60-4A28-AAFF-039F96B0F3EC}"/>
          </ac:spMkLst>
        </pc:spChg>
        <pc:spChg chg="add del">
          <ac:chgData name="Gregor Liftinger" userId="c98477e4ea09f5e0" providerId="LiveId" clId="{A92E1FA0-EAE3-4E8A-AE29-591C2C57DC40}" dt="2022-03-03T01:58:15.597" v="9" actId="26606"/>
          <ac:spMkLst>
            <pc:docMk/>
            <pc:sldMk cId="809445333" sldId="259"/>
            <ac:spMk id="33" creationId="{F8260ED5-17F7-4158-B241-D51DD4CF1B7E}"/>
          </ac:spMkLst>
        </pc:spChg>
        <pc:spChg chg="add del">
          <ac:chgData name="Gregor Liftinger" userId="c98477e4ea09f5e0" providerId="LiveId" clId="{A92E1FA0-EAE3-4E8A-AE29-591C2C57DC40}" dt="2022-03-03T07:58:57.658" v="227" actId="26606"/>
          <ac:spMkLst>
            <pc:docMk/>
            <pc:sldMk cId="809445333" sldId="259"/>
            <ac:spMk id="38" creationId="{A8384FB5-9ADC-4DDC-881B-597D56F5B15D}"/>
          </ac:spMkLst>
        </pc:spChg>
        <pc:spChg chg="add del">
          <ac:chgData name="Gregor Liftinger" userId="c98477e4ea09f5e0" providerId="LiveId" clId="{A92E1FA0-EAE3-4E8A-AE29-591C2C57DC40}" dt="2022-03-03T07:58:57.658" v="227" actId="26606"/>
          <ac:spMkLst>
            <pc:docMk/>
            <pc:sldMk cId="809445333" sldId="259"/>
            <ac:spMk id="40" creationId="{91E5A9A7-95C6-4F4F-B00E-C82E07FE62EF}"/>
          </ac:spMkLst>
        </pc:spChg>
        <pc:spChg chg="add del">
          <ac:chgData name="Gregor Liftinger" userId="c98477e4ea09f5e0" providerId="LiveId" clId="{A92E1FA0-EAE3-4E8A-AE29-591C2C57DC40}" dt="2022-03-03T07:58:57.658" v="227" actId="26606"/>
          <ac:spMkLst>
            <pc:docMk/>
            <pc:sldMk cId="809445333" sldId="259"/>
            <ac:spMk id="42" creationId="{D07DD2DE-F619-49DD-B5E7-03A290FF4ED1}"/>
          </ac:spMkLst>
        </pc:spChg>
        <pc:spChg chg="add del">
          <ac:chgData name="Gregor Liftinger" userId="c98477e4ea09f5e0" providerId="LiveId" clId="{A92E1FA0-EAE3-4E8A-AE29-591C2C57DC40}" dt="2022-03-03T07:58:57.658" v="227" actId="26606"/>
          <ac:spMkLst>
            <pc:docMk/>
            <pc:sldMk cId="809445333" sldId="259"/>
            <ac:spMk id="44" creationId="{85149191-5F60-4A28-AAFF-039F96B0F3EC}"/>
          </ac:spMkLst>
        </pc:spChg>
        <pc:spChg chg="add del">
          <ac:chgData name="Gregor Liftinger" userId="c98477e4ea09f5e0" providerId="LiveId" clId="{A92E1FA0-EAE3-4E8A-AE29-591C2C57DC40}" dt="2022-03-03T07:58:57.658" v="227" actId="26606"/>
          <ac:spMkLst>
            <pc:docMk/>
            <pc:sldMk cId="809445333" sldId="259"/>
            <ac:spMk id="46" creationId="{F8260ED5-17F7-4158-B241-D51DD4CF1B7E}"/>
          </ac:spMkLst>
        </pc:spChg>
        <pc:spChg chg="add del">
          <ac:chgData name="Gregor Liftinger" userId="c98477e4ea09f5e0" providerId="LiveId" clId="{A92E1FA0-EAE3-4E8A-AE29-591C2C57DC40}" dt="2022-03-07T06:41:16.264" v="1023" actId="26606"/>
          <ac:spMkLst>
            <pc:docMk/>
            <pc:sldMk cId="809445333" sldId="259"/>
            <ac:spMk id="51" creationId="{A8384FB5-9ADC-4DDC-881B-597D56F5B15D}"/>
          </ac:spMkLst>
        </pc:spChg>
        <pc:spChg chg="add del">
          <ac:chgData name="Gregor Liftinger" userId="c98477e4ea09f5e0" providerId="LiveId" clId="{A92E1FA0-EAE3-4E8A-AE29-591C2C57DC40}" dt="2022-03-07T06:41:16.264" v="1023" actId="26606"/>
          <ac:spMkLst>
            <pc:docMk/>
            <pc:sldMk cId="809445333" sldId="259"/>
            <ac:spMk id="53" creationId="{91E5A9A7-95C6-4F4F-B00E-C82E07FE62EF}"/>
          </ac:spMkLst>
        </pc:spChg>
        <pc:spChg chg="add del">
          <ac:chgData name="Gregor Liftinger" userId="c98477e4ea09f5e0" providerId="LiveId" clId="{A92E1FA0-EAE3-4E8A-AE29-591C2C57DC40}" dt="2022-03-07T06:41:16.264" v="1023" actId="26606"/>
          <ac:spMkLst>
            <pc:docMk/>
            <pc:sldMk cId="809445333" sldId="259"/>
            <ac:spMk id="55" creationId="{D07DD2DE-F619-49DD-B5E7-03A290FF4ED1}"/>
          </ac:spMkLst>
        </pc:spChg>
        <pc:spChg chg="add del">
          <ac:chgData name="Gregor Liftinger" userId="c98477e4ea09f5e0" providerId="LiveId" clId="{A92E1FA0-EAE3-4E8A-AE29-591C2C57DC40}" dt="2022-03-07T06:41:16.264" v="1023" actId="26606"/>
          <ac:spMkLst>
            <pc:docMk/>
            <pc:sldMk cId="809445333" sldId="259"/>
            <ac:spMk id="57" creationId="{85149191-5F60-4A28-AAFF-039F96B0F3EC}"/>
          </ac:spMkLst>
        </pc:spChg>
        <pc:spChg chg="add del">
          <ac:chgData name="Gregor Liftinger" userId="c98477e4ea09f5e0" providerId="LiveId" clId="{A92E1FA0-EAE3-4E8A-AE29-591C2C57DC40}" dt="2022-03-07T06:41:16.264" v="1023" actId="26606"/>
          <ac:spMkLst>
            <pc:docMk/>
            <pc:sldMk cId="809445333" sldId="259"/>
            <ac:spMk id="59" creationId="{F8260ED5-17F7-4158-B241-D51DD4CF1B7E}"/>
          </ac:spMkLst>
        </pc:spChg>
        <pc:spChg chg="add">
          <ac:chgData name="Gregor Liftinger" userId="c98477e4ea09f5e0" providerId="LiveId" clId="{A92E1FA0-EAE3-4E8A-AE29-591C2C57DC40}" dt="2022-03-07T06:41:16.264" v="1023" actId="26606"/>
          <ac:spMkLst>
            <pc:docMk/>
            <pc:sldMk cId="809445333" sldId="259"/>
            <ac:spMk id="64" creationId="{A8384FB5-9ADC-4DDC-881B-597D56F5B15D}"/>
          </ac:spMkLst>
        </pc:spChg>
        <pc:spChg chg="add">
          <ac:chgData name="Gregor Liftinger" userId="c98477e4ea09f5e0" providerId="LiveId" clId="{A92E1FA0-EAE3-4E8A-AE29-591C2C57DC40}" dt="2022-03-07T06:41:16.264" v="1023" actId="26606"/>
          <ac:spMkLst>
            <pc:docMk/>
            <pc:sldMk cId="809445333" sldId="259"/>
            <ac:spMk id="66" creationId="{91E5A9A7-95C6-4F4F-B00E-C82E07FE62EF}"/>
          </ac:spMkLst>
        </pc:spChg>
        <pc:spChg chg="add">
          <ac:chgData name="Gregor Liftinger" userId="c98477e4ea09f5e0" providerId="LiveId" clId="{A92E1FA0-EAE3-4E8A-AE29-591C2C57DC40}" dt="2022-03-07T06:41:16.264" v="1023" actId="26606"/>
          <ac:spMkLst>
            <pc:docMk/>
            <pc:sldMk cId="809445333" sldId="259"/>
            <ac:spMk id="68" creationId="{D07DD2DE-F619-49DD-B5E7-03A290FF4ED1}"/>
          </ac:spMkLst>
        </pc:spChg>
        <pc:spChg chg="add">
          <ac:chgData name="Gregor Liftinger" userId="c98477e4ea09f5e0" providerId="LiveId" clId="{A92E1FA0-EAE3-4E8A-AE29-591C2C57DC40}" dt="2022-03-07T06:41:16.264" v="1023" actId="26606"/>
          <ac:spMkLst>
            <pc:docMk/>
            <pc:sldMk cId="809445333" sldId="259"/>
            <ac:spMk id="70" creationId="{85149191-5F60-4A28-AAFF-039F96B0F3EC}"/>
          </ac:spMkLst>
        </pc:spChg>
        <pc:spChg chg="add">
          <ac:chgData name="Gregor Liftinger" userId="c98477e4ea09f5e0" providerId="LiveId" clId="{A92E1FA0-EAE3-4E8A-AE29-591C2C57DC40}" dt="2022-03-07T06:41:16.264" v="1023" actId="26606"/>
          <ac:spMkLst>
            <pc:docMk/>
            <pc:sldMk cId="809445333" sldId="259"/>
            <ac:spMk id="72" creationId="{F8260ED5-17F7-4158-B241-D51DD4CF1B7E}"/>
          </ac:spMkLst>
        </pc:spChg>
        <pc:grpChg chg="add del">
          <ac:chgData name="Gregor Liftinger" userId="c98477e4ea09f5e0" providerId="LiveId" clId="{A92E1FA0-EAE3-4E8A-AE29-591C2C57DC40}" dt="2022-03-03T01:54:55.739" v="2" actId="26606"/>
          <ac:grpSpMkLst>
            <pc:docMk/>
            <pc:sldMk cId="809445333" sldId="259"/>
            <ac:grpSpMk id="14" creationId="{5D095D3E-C464-41D5-87FA-07742698A722}"/>
          </ac:grpSpMkLst>
        </pc:grpChg>
        <pc:grpChg chg="add del">
          <ac:chgData name="Gregor Liftinger" userId="c98477e4ea09f5e0" providerId="LiveId" clId="{A92E1FA0-EAE3-4E8A-AE29-591C2C57DC40}" dt="2022-03-03T01:54:55.739" v="2" actId="26606"/>
          <ac:grpSpMkLst>
            <pc:docMk/>
            <pc:sldMk cId="809445333" sldId="259"/>
            <ac:grpSpMk id="20" creationId="{E27AF472-EAE3-4572-AB69-B92BD10DBC6D}"/>
          </ac:grpSpMkLst>
        </pc:grpChg>
        <pc:picChg chg="add del mod ord">
          <ac:chgData name="Gregor Liftinger" userId="c98477e4ea09f5e0" providerId="LiveId" clId="{A92E1FA0-EAE3-4E8A-AE29-591C2C57DC40}" dt="2022-03-03T01:55:31.782" v="6" actId="478"/>
          <ac:picMkLst>
            <pc:docMk/>
            <pc:sldMk cId="809445333" sldId="259"/>
            <ac:picMk id="5" creationId="{50A2AE21-3C41-4FD7-8251-5A94B53B1DCA}"/>
          </ac:picMkLst>
        </pc:picChg>
        <pc:picChg chg="add mod ord">
          <ac:chgData name="Gregor Liftinger" userId="c98477e4ea09f5e0" providerId="LiveId" clId="{A92E1FA0-EAE3-4E8A-AE29-591C2C57DC40}" dt="2022-03-07T06:41:22.286" v="1025" actId="14100"/>
          <ac:picMkLst>
            <pc:docMk/>
            <pc:sldMk cId="809445333" sldId="259"/>
            <ac:picMk id="6" creationId="{A861930F-D947-4570-B9A2-91C83614317C}"/>
          </ac:picMkLst>
        </pc:picChg>
        <pc:picChg chg="add del mod ord">
          <ac:chgData name="Gregor Liftinger" userId="c98477e4ea09f5e0" providerId="LiveId" clId="{A92E1FA0-EAE3-4E8A-AE29-591C2C57DC40}" dt="2022-03-03T07:58:54.588" v="225" actId="478"/>
          <ac:picMkLst>
            <pc:docMk/>
            <pc:sldMk cId="809445333" sldId="259"/>
            <ac:picMk id="9" creationId="{E8C7741D-7F73-4F3B-BD78-CB6D59152775}"/>
          </ac:picMkLst>
        </pc:picChg>
        <pc:picChg chg="add del mod">
          <ac:chgData name="Gregor Liftinger" userId="c98477e4ea09f5e0" providerId="LiveId" clId="{A92E1FA0-EAE3-4E8A-AE29-591C2C57DC40}" dt="2022-03-07T06:39:37.447" v="1021" actId="478"/>
          <ac:picMkLst>
            <pc:docMk/>
            <pc:sldMk cId="809445333" sldId="259"/>
            <ac:picMk id="19" creationId="{CB328231-89D7-4B89-ACCE-6656276BE8C7}"/>
          </ac:picMkLst>
        </pc:picChg>
      </pc:sldChg>
      <pc:sldChg chg="addSp delSp modSp mod ord setBg">
        <pc:chgData name="Gregor Liftinger" userId="c98477e4ea09f5e0" providerId="LiveId" clId="{A92E1FA0-EAE3-4E8A-AE29-591C2C57DC40}" dt="2022-03-07T06:53:18.262" v="1229"/>
        <pc:sldMkLst>
          <pc:docMk/>
          <pc:sldMk cId="1517395578" sldId="260"/>
        </pc:sldMkLst>
        <pc:spChg chg="mod">
          <ac:chgData name="Gregor Liftinger" userId="c98477e4ea09f5e0" providerId="LiveId" clId="{A92E1FA0-EAE3-4E8A-AE29-591C2C57DC40}" dt="2022-03-03T08:00:05.540" v="234" actId="26606"/>
          <ac:spMkLst>
            <pc:docMk/>
            <pc:sldMk cId="1517395578" sldId="260"/>
            <ac:spMk id="2" creationId="{9AA4841E-CE2A-4E36-90B5-22C9D3E3D5C8}"/>
          </ac:spMkLst>
        </pc:spChg>
        <pc:spChg chg="del">
          <ac:chgData name="Gregor Liftinger" userId="c98477e4ea09f5e0" providerId="LiveId" clId="{A92E1FA0-EAE3-4E8A-AE29-591C2C57DC40}" dt="2022-03-03T01:55:23.563" v="4" actId="22"/>
          <ac:spMkLst>
            <pc:docMk/>
            <pc:sldMk cId="1517395578" sldId="260"/>
            <ac:spMk id="3" creationId="{A33883AB-59A4-42C5-B24B-06495FD6F0D6}"/>
          </ac:spMkLst>
        </pc:spChg>
        <pc:spChg chg="add del mod">
          <ac:chgData name="Gregor Liftinger" userId="c98477e4ea09f5e0" providerId="LiveId" clId="{A92E1FA0-EAE3-4E8A-AE29-591C2C57DC40}" dt="2022-03-03T08:00:05.540" v="234" actId="26606"/>
          <ac:spMkLst>
            <pc:docMk/>
            <pc:sldMk cId="1517395578" sldId="260"/>
            <ac:spMk id="7" creationId="{6F67E94E-3A99-4A30-8305-8E69700AF64F}"/>
          </ac:spMkLst>
        </pc:spChg>
        <pc:spChg chg="add del">
          <ac:chgData name="Gregor Liftinger" userId="c98477e4ea09f5e0" providerId="LiveId" clId="{A92E1FA0-EAE3-4E8A-AE29-591C2C57DC40}" dt="2022-03-03T08:00:05.540" v="234" actId="26606"/>
          <ac:spMkLst>
            <pc:docMk/>
            <pc:sldMk cId="1517395578" sldId="260"/>
            <ac:spMk id="10" creationId="{A4E37431-20F0-4DD6-84A9-ED2B644943A2}"/>
          </ac:spMkLst>
        </pc:spChg>
        <pc:spChg chg="add del">
          <ac:chgData name="Gregor Liftinger" userId="c98477e4ea09f5e0" providerId="LiveId" clId="{A92E1FA0-EAE3-4E8A-AE29-591C2C57DC40}" dt="2022-03-03T08:00:05.540" v="234" actId="26606"/>
          <ac:spMkLst>
            <pc:docMk/>
            <pc:sldMk cId="1517395578" sldId="260"/>
            <ac:spMk id="12" creationId="{0AE98B72-66C6-4AB4-AF0D-BA830DE86393}"/>
          </ac:spMkLst>
        </pc:spChg>
        <pc:spChg chg="add del">
          <ac:chgData name="Gregor Liftinger" userId="c98477e4ea09f5e0" providerId="LiveId" clId="{A92E1FA0-EAE3-4E8A-AE29-591C2C57DC40}" dt="2022-03-03T08:00:05.540" v="234" actId="26606"/>
          <ac:spMkLst>
            <pc:docMk/>
            <pc:sldMk cId="1517395578" sldId="260"/>
            <ac:spMk id="14" creationId="{407EAFC6-733F-403D-BB4D-05A3A28742F1}"/>
          </ac:spMkLst>
        </pc:spChg>
        <pc:spChg chg="add del">
          <ac:chgData name="Gregor Liftinger" userId="c98477e4ea09f5e0" providerId="LiveId" clId="{A92E1FA0-EAE3-4E8A-AE29-591C2C57DC40}" dt="2022-03-03T08:00:05.540" v="234" actId="26606"/>
          <ac:spMkLst>
            <pc:docMk/>
            <pc:sldMk cId="1517395578" sldId="260"/>
            <ac:spMk id="16" creationId="{17A36730-4CB0-4F61-AD11-A44C9765833F}"/>
          </ac:spMkLst>
        </pc:spChg>
        <pc:spChg chg="add del">
          <ac:chgData name="Gregor Liftinger" userId="c98477e4ea09f5e0" providerId="LiveId" clId="{A92E1FA0-EAE3-4E8A-AE29-591C2C57DC40}" dt="2022-03-03T08:00:05.540" v="234" actId="26606"/>
          <ac:spMkLst>
            <pc:docMk/>
            <pc:sldMk cId="1517395578" sldId="260"/>
            <ac:spMk id="18" creationId="{C69C79E1-F916-4929-A4F3-DE763D4BFA57}"/>
          </ac:spMkLst>
        </pc:spChg>
        <pc:spChg chg="add del">
          <ac:chgData name="Gregor Liftinger" userId="c98477e4ea09f5e0" providerId="LiveId" clId="{A92E1FA0-EAE3-4E8A-AE29-591C2C57DC40}" dt="2022-03-03T08:00:05.540" v="234" actId="26606"/>
          <ac:spMkLst>
            <pc:docMk/>
            <pc:sldMk cId="1517395578" sldId="260"/>
            <ac:spMk id="20" creationId="{767334AB-16BD-4EC7-8C6B-4B5171600933}"/>
          </ac:spMkLst>
        </pc:spChg>
        <pc:spChg chg="add">
          <ac:chgData name="Gregor Liftinger" userId="c98477e4ea09f5e0" providerId="LiveId" clId="{A92E1FA0-EAE3-4E8A-AE29-591C2C57DC40}" dt="2022-03-03T08:00:05.540" v="234" actId="26606"/>
          <ac:spMkLst>
            <pc:docMk/>
            <pc:sldMk cId="1517395578" sldId="260"/>
            <ac:spMk id="25" creationId="{A8384FB5-9ADC-4DDC-881B-597D56F5B15D}"/>
          </ac:spMkLst>
        </pc:spChg>
        <pc:spChg chg="add">
          <ac:chgData name="Gregor Liftinger" userId="c98477e4ea09f5e0" providerId="LiveId" clId="{A92E1FA0-EAE3-4E8A-AE29-591C2C57DC40}" dt="2022-03-03T08:00:05.540" v="234" actId="26606"/>
          <ac:spMkLst>
            <pc:docMk/>
            <pc:sldMk cId="1517395578" sldId="260"/>
            <ac:spMk id="27" creationId="{91E5A9A7-95C6-4F4F-B00E-C82E07FE62EF}"/>
          </ac:spMkLst>
        </pc:spChg>
        <pc:spChg chg="add">
          <ac:chgData name="Gregor Liftinger" userId="c98477e4ea09f5e0" providerId="LiveId" clId="{A92E1FA0-EAE3-4E8A-AE29-591C2C57DC40}" dt="2022-03-03T08:00:05.540" v="234" actId="26606"/>
          <ac:spMkLst>
            <pc:docMk/>
            <pc:sldMk cId="1517395578" sldId="260"/>
            <ac:spMk id="29" creationId="{D07DD2DE-F619-49DD-B5E7-03A290FF4ED1}"/>
          </ac:spMkLst>
        </pc:spChg>
        <pc:spChg chg="add">
          <ac:chgData name="Gregor Liftinger" userId="c98477e4ea09f5e0" providerId="LiveId" clId="{A92E1FA0-EAE3-4E8A-AE29-591C2C57DC40}" dt="2022-03-03T08:00:05.540" v="234" actId="26606"/>
          <ac:spMkLst>
            <pc:docMk/>
            <pc:sldMk cId="1517395578" sldId="260"/>
            <ac:spMk id="31" creationId="{85149191-5F60-4A28-AAFF-039F96B0F3EC}"/>
          </ac:spMkLst>
        </pc:spChg>
        <pc:spChg chg="add">
          <ac:chgData name="Gregor Liftinger" userId="c98477e4ea09f5e0" providerId="LiveId" clId="{A92E1FA0-EAE3-4E8A-AE29-591C2C57DC40}" dt="2022-03-03T08:00:05.540" v="234" actId="26606"/>
          <ac:spMkLst>
            <pc:docMk/>
            <pc:sldMk cId="1517395578" sldId="260"/>
            <ac:spMk id="33" creationId="{F8260ED5-17F7-4158-B241-D51DD4CF1B7E}"/>
          </ac:spMkLst>
        </pc:spChg>
        <pc:picChg chg="add del mod ord">
          <ac:chgData name="Gregor Liftinger" userId="c98477e4ea09f5e0" providerId="LiveId" clId="{A92E1FA0-EAE3-4E8A-AE29-591C2C57DC40}" dt="2022-03-03T08:00:01.914" v="232" actId="478"/>
          <ac:picMkLst>
            <pc:docMk/>
            <pc:sldMk cId="1517395578" sldId="260"/>
            <ac:picMk id="5" creationId="{592870C3-4EED-45E6-9F60-BDF363133477}"/>
          </ac:picMkLst>
        </pc:picChg>
        <pc:picChg chg="add mod">
          <ac:chgData name="Gregor Liftinger" userId="c98477e4ea09f5e0" providerId="LiveId" clId="{A92E1FA0-EAE3-4E8A-AE29-591C2C57DC40}" dt="2022-03-03T08:00:16.292" v="236" actId="14100"/>
          <ac:picMkLst>
            <pc:docMk/>
            <pc:sldMk cId="1517395578" sldId="260"/>
            <ac:picMk id="9" creationId="{71573540-D6E6-4086-849B-98873BC6760C}"/>
          </ac:picMkLst>
        </pc:picChg>
      </pc:sldChg>
      <pc:sldChg chg="addSp delSp modSp mod">
        <pc:chgData name="Gregor Liftinger" userId="c98477e4ea09f5e0" providerId="LiveId" clId="{A92E1FA0-EAE3-4E8A-AE29-591C2C57DC40}" dt="2022-03-07T03:07:46.392" v="557" actId="1076"/>
        <pc:sldMkLst>
          <pc:docMk/>
          <pc:sldMk cId="978248704" sldId="261"/>
        </pc:sldMkLst>
        <pc:spChg chg="mod">
          <ac:chgData name="Gregor Liftinger" userId="c98477e4ea09f5e0" providerId="LiveId" clId="{A92E1FA0-EAE3-4E8A-AE29-591C2C57DC40}" dt="2022-03-03T07:56:56.717" v="214" actId="26606"/>
          <ac:spMkLst>
            <pc:docMk/>
            <pc:sldMk cId="978248704" sldId="261"/>
            <ac:spMk id="2" creationId="{3CAEF5D8-9141-4507-9BBC-B131CD81CD67}"/>
          </ac:spMkLst>
        </pc:spChg>
        <pc:spChg chg="add del mod">
          <ac:chgData name="Gregor Liftinger" userId="c98477e4ea09f5e0" providerId="LiveId" clId="{A92E1FA0-EAE3-4E8A-AE29-591C2C57DC40}" dt="2022-03-07T03:07:35.941" v="552" actId="478"/>
          <ac:spMkLst>
            <pc:docMk/>
            <pc:sldMk cId="978248704" sldId="261"/>
            <ac:spMk id="4" creationId="{E487FB6B-4D68-416D-AAC9-974B7A9BD547}"/>
          </ac:spMkLst>
        </pc:spChg>
        <pc:spChg chg="add del">
          <ac:chgData name="Gregor Liftinger" userId="c98477e4ea09f5e0" providerId="LiveId" clId="{A92E1FA0-EAE3-4E8A-AE29-591C2C57DC40}" dt="2022-03-03T02:18:26.063" v="189" actId="26606"/>
          <ac:spMkLst>
            <pc:docMk/>
            <pc:sldMk cId="978248704" sldId="261"/>
            <ac:spMk id="15" creationId="{C5772175-955A-4811-B3D9-A03023BEFF03}"/>
          </ac:spMkLst>
        </pc:spChg>
        <pc:spChg chg="add del">
          <ac:chgData name="Gregor Liftinger" userId="c98477e4ea09f5e0" providerId="LiveId" clId="{A92E1FA0-EAE3-4E8A-AE29-591C2C57DC40}" dt="2022-03-03T02:18:26.063" v="189" actId="26606"/>
          <ac:spMkLst>
            <pc:docMk/>
            <pc:sldMk cId="978248704" sldId="261"/>
            <ac:spMk id="17" creationId="{0AE98B72-66C6-4AB4-AF0D-BA830DE86393}"/>
          </ac:spMkLst>
        </pc:spChg>
        <pc:spChg chg="add del">
          <ac:chgData name="Gregor Liftinger" userId="c98477e4ea09f5e0" providerId="LiveId" clId="{A92E1FA0-EAE3-4E8A-AE29-591C2C57DC40}" dt="2022-03-03T02:18:26.063" v="189" actId="26606"/>
          <ac:spMkLst>
            <pc:docMk/>
            <pc:sldMk cId="978248704" sldId="261"/>
            <ac:spMk id="19" creationId="{407EAFC6-733F-403D-BB4D-05A3A28742F1}"/>
          </ac:spMkLst>
        </pc:spChg>
        <pc:spChg chg="add del">
          <ac:chgData name="Gregor Liftinger" userId="c98477e4ea09f5e0" providerId="LiveId" clId="{A92E1FA0-EAE3-4E8A-AE29-591C2C57DC40}" dt="2022-03-03T02:18:26.063" v="189" actId="26606"/>
          <ac:spMkLst>
            <pc:docMk/>
            <pc:sldMk cId="978248704" sldId="261"/>
            <ac:spMk id="21" creationId="{17A36730-4CB0-4F61-AD11-A44C9765833F}"/>
          </ac:spMkLst>
        </pc:spChg>
        <pc:spChg chg="add del">
          <ac:chgData name="Gregor Liftinger" userId="c98477e4ea09f5e0" providerId="LiveId" clId="{A92E1FA0-EAE3-4E8A-AE29-591C2C57DC40}" dt="2022-03-03T02:18:26.063" v="189" actId="26606"/>
          <ac:spMkLst>
            <pc:docMk/>
            <pc:sldMk cId="978248704" sldId="261"/>
            <ac:spMk id="23" creationId="{767334AB-16BD-4EC7-8C6B-4B5171600933}"/>
          </ac:spMkLst>
        </pc:spChg>
        <pc:spChg chg="add del">
          <ac:chgData name="Gregor Liftinger" userId="c98477e4ea09f5e0" providerId="LiveId" clId="{A92E1FA0-EAE3-4E8A-AE29-591C2C57DC40}" dt="2022-03-03T02:18:26.063" v="189" actId="26606"/>
          <ac:spMkLst>
            <pc:docMk/>
            <pc:sldMk cId="978248704" sldId="261"/>
            <ac:spMk id="25" creationId="{C69C79E1-F916-4929-A4F3-DE763D4BFA57}"/>
          </ac:spMkLst>
        </pc:spChg>
        <pc:spChg chg="add del">
          <ac:chgData name="Gregor Liftinger" userId="c98477e4ea09f5e0" providerId="LiveId" clId="{A92E1FA0-EAE3-4E8A-AE29-591C2C57DC40}" dt="2022-03-03T02:18:26.063" v="189" actId="26606"/>
          <ac:spMkLst>
            <pc:docMk/>
            <pc:sldMk cId="978248704" sldId="261"/>
            <ac:spMk id="27" creationId="{00C86EF7-5EC4-4682-A7BD-444DA4916474}"/>
          </ac:spMkLst>
        </pc:spChg>
        <pc:spChg chg="add del">
          <ac:chgData name="Gregor Liftinger" userId="c98477e4ea09f5e0" providerId="LiveId" clId="{A92E1FA0-EAE3-4E8A-AE29-591C2C57DC40}" dt="2022-03-03T02:18:24.158" v="186" actId="26606"/>
          <ac:spMkLst>
            <pc:docMk/>
            <pc:sldMk cId="978248704" sldId="261"/>
            <ac:spMk id="31" creationId="{AB01A853-238F-426D-828E-AE0B75DFE91A}"/>
          </ac:spMkLst>
        </pc:spChg>
        <pc:spChg chg="add del">
          <ac:chgData name="Gregor Liftinger" userId="c98477e4ea09f5e0" providerId="LiveId" clId="{A92E1FA0-EAE3-4E8A-AE29-591C2C57DC40}" dt="2022-03-03T02:18:24.158" v="186" actId="26606"/>
          <ac:spMkLst>
            <pc:docMk/>
            <pc:sldMk cId="978248704" sldId="261"/>
            <ac:spMk id="34" creationId="{D7DC14DB-B8F9-4B8E-BB6F-1CC0293C9816}"/>
          </ac:spMkLst>
        </pc:spChg>
        <pc:spChg chg="add del">
          <ac:chgData name="Gregor Liftinger" userId="c98477e4ea09f5e0" providerId="LiveId" clId="{A92E1FA0-EAE3-4E8A-AE29-591C2C57DC40}" dt="2022-03-03T02:18:24.158" v="186" actId="26606"/>
          <ac:spMkLst>
            <pc:docMk/>
            <pc:sldMk cId="978248704" sldId="261"/>
            <ac:spMk id="36" creationId="{48C5EC73-3999-4CE9-A304-0A33B43114BE}"/>
          </ac:spMkLst>
        </pc:spChg>
        <pc:spChg chg="add del">
          <ac:chgData name="Gregor Liftinger" userId="c98477e4ea09f5e0" providerId="LiveId" clId="{A92E1FA0-EAE3-4E8A-AE29-591C2C57DC40}" dt="2022-03-03T07:56:27.957" v="199" actId="26606"/>
          <ac:spMkLst>
            <pc:docMk/>
            <pc:sldMk cId="978248704" sldId="261"/>
            <ac:spMk id="40" creationId="{1A8FFABF-F1A6-4C80-A0A6-29F3162FEFFE}"/>
          </ac:spMkLst>
        </pc:spChg>
        <pc:spChg chg="add del">
          <ac:chgData name="Gregor Liftinger" userId="c98477e4ea09f5e0" providerId="LiveId" clId="{A92E1FA0-EAE3-4E8A-AE29-591C2C57DC40}" dt="2022-03-03T07:56:27.957" v="199" actId="26606"/>
          <ac:spMkLst>
            <pc:docMk/>
            <pc:sldMk cId="978248704" sldId="261"/>
            <ac:spMk id="42" creationId="{D156AB4D-50E1-494A-A1FF-2E40CFD54D50}"/>
          </ac:spMkLst>
        </pc:spChg>
        <pc:spChg chg="add del">
          <ac:chgData name="Gregor Liftinger" userId="c98477e4ea09f5e0" providerId="LiveId" clId="{A92E1FA0-EAE3-4E8A-AE29-591C2C57DC40}" dt="2022-03-03T02:18:24.158" v="186" actId="26606"/>
          <ac:spMkLst>
            <pc:docMk/>
            <pc:sldMk cId="978248704" sldId="261"/>
            <ac:spMk id="46" creationId="{7B15D645-CAC7-46F1-BA18-D731D08909AB}"/>
          </ac:spMkLst>
        </pc:spChg>
        <pc:spChg chg="add del">
          <ac:chgData name="Gregor Liftinger" userId="c98477e4ea09f5e0" providerId="LiveId" clId="{A92E1FA0-EAE3-4E8A-AE29-591C2C57DC40}" dt="2022-03-03T02:18:24.158" v="186" actId="26606"/>
          <ac:spMkLst>
            <pc:docMk/>
            <pc:sldMk cId="978248704" sldId="261"/>
            <ac:spMk id="54" creationId="{DC953D31-C1A7-4FC4-8CDF-85E2F34ABF30}"/>
          </ac:spMkLst>
        </pc:spChg>
        <pc:spChg chg="add del">
          <ac:chgData name="Gregor Liftinger" userId="c98477e4ea09f5e0" providerId="LiveId" clId="{A92E1FA0-EAE3-4E8A-AE29-591C2C57DC40}" dt="2022-03-03T02:18:26.018" v="188" actId="26606"/>
          <ac:spMkLst>
            <pc:docMk/>
            <pc:sldMk cId="978248704" sldId="261"/>
            <ac:spMk id="68" creationId="{223D82F2-8828-4C80-AF95-242810EB9ABB}"/>
          </ac:spMkLst>
        </pc:spChg>
        <pc:spChg chg="add del">
          <ac:chgData name="Gregor Liftinger" userId="c98477e4ea09f5e0" providerId="LiveId" clId="{A92E1FA0-EAE3-4E8A-AE29-591C2C57DC40}" dt="2022-03-03T02:18:26.018" v="188" actId="26606"/>
          <ac:spMkLst>
            <pc:docMk/>
            <pc:sldMk cId="978248704" sldId="261"/>
            <ac:spMk id="69" creationId="{7FD0D34F-65E4-4896-8016-F401017B67FD}"/>
          </ac:spMkLst>
        </pc:spChg>
        <pc:spChg chg="add del">
          <ac:chgData name="Gregor Liftinger" userId="c98477e4ea09f5e0" providerId="LiveId" clId="{A92E1FA0-EAE3-4E8A-AE29-591C2C57DC40}" dt="2022-03-03T02:18:26.018" v="188" actId="26606"/>
          <ac:spMkLst>
            <pc:docMk/>
            <pc:sldMk cId="978248704" sldId="261"/>
            <ac:spMk id="70" creationId="{27A25769-8A6A-4983-92E9-E41BEB530971}"/>
          </ac:spMkLst>
        </pc:spChg>
        <pc:spChg chg="add del">
          <ac:chgData name="Gregor Liftinger" userId="c98477e4ea09f5e0" providerId="LiveId" clId="{A92E1FA0-EAE3-4E8A-AE29-591C2C57DC40}" dt="2022-03-03T02:18:26.018" v="188" actId="26606"/>
          <ac:spMkLst>
            <pc:docMk/>
            <pc:sldMk cId="978248704" sldId="261"/>
            <ac:spMk id="71" creationId="{D6669D83-0E36-4F8C-B68A-D549AC194A99}"/>
          </ac:spMkLst>
        </pc:spChg>
        <pc:spChg chg="add del">
          <ac:chgData name="Gregor Liftinger" userId="c98477e4ea09f5e0" providerId="LiveId" clId="{A92E1FA0-EAE3-4E8A-AE29-591C2C57DC40}" dt="2022-03-03T02:18:26.018" v="188" actId="26606"/>
          <ac:spMkLst>
            <pc:docMk/>
            <pc:sldMk cId="978248704" sldId="261"/>
            <ac:spMk id="72" creationId="{832704B9-915A-4C5E-BE23-1A78B68EE87D}"/>
          </ac:spMkLst>
        </pc:spChg>
        <pc:spChg chg="add del">
          <ac:chgData name="Gregor Liftinger" userId="c98477e4ea09f5e0" providerId="LiveId" clId="{A92E1FA0-EAE3-4E8A-AE29-591C2C57DC40}" dt="2022-03-03T07:56:27.957" v="199" actId="26606"/>
          <ac:spMkLst>
            <pc:docMk/>
            <pc:sldMk cId="978248704" sldId="261"/>
            <ac:spMk id="74" creationId="{0D7B6173-1D58-48E2-83CF-37350F315F75}"/>
          </ac:spMkLst>
        </pc:spChg>
        <pc:spChg chg="add del">
          <ac:chgData name="Gregor Liftinger" userId="c98477e4ea09f5e0" providerId="LiveId" clId="{A92E1FA0-EAE3-4E8A-AE29-591C2C57DC40}" dt="2022-03-03T07:56:27.957" v="199" actId="26606"/>
          <ac:spMkLst>
            <pc:docMk/>
            <pc:sldMk cId="978248704" sldId="261"/>
            <ac:spMk id="75" creationId="{6121B454-D9CC-4D9A-BB90-D0243B527306}"/>
          </ac:spMkLst>
        </pc:spChg>
        <pc:spChg chg="add del">
          <ac:chgData name="Gregor Liftinger" userId="c98477e4ea09f5e0" providerId="LiveId" clId="{A92E1FA0-EAE3-4E8A-AE29-591C2C57DC40}" dt="2022-03-03T07:56:27.957" v="199" actId="26606"/>
          <ac:spMkLst>
            <pc:docMk/>
            <pc:sldMk cId="978248704" sldId="261"/>
            <ac:spMk id="77" creationId="{515965A8-BB6E-4977-9DC0-AA670F3D98A0}"/>
          </ac:spMkLst>
        </pc:spChg>
        <pc:spChg chg="add del">
          <ac:chgData name="Gregor Liftinger" userId="c98477e4ea09f5e0" providerId="LiveId" clId="{A92E1FA0-EAE3-4E8A-AE29-591C2C57DC40}" dt="2022-03-03T07:56:23.957" v="194" actId="26606"/>
          <ac:spMkLst>
            <pc:docMk/>
            <pc:sldMk cId="978248704" sldId="261"/>
            <ac:spMk id="82" creationId="{A8384FB5-9ADC-4DDC-881B-597D56F5B15D}"/>
          </ac:spMkLst>
        </pc:spChg>
        <pc:spChg chg="add del">
          <ac:chgData name="Gregor Liftinger" userId="c98477e4ea09f5e0" providerId="LiveId" clId="{A92E1FA0-EAE3-4E8A-AE29-591C2C57DC40}" dt="2022-03-03T07:56:23.957" v="194" actId="26606"/>
          <ac:spMkLst>
            <pc:docMk/>
            <pc:sldMk cId="978248704" sldId="261"/>
            <ac:spMk id="84" creationId="{91E5A9A7-95C6-4F4F-B00E-C82E07FE62EF}"/>
          </ac:spMkLst>
        </pc:spChg>
        <pc:spChg chg="add del">
          <ac:chgData name="Gregor Liftinger" userId="c98477e4ea09f5e0" providerId="LiveId" clId="{A92E1FA0-EAE3-4E8A-AE29-591C2C57DC40}" dt="2022-03-03T07:56:23.957" v="194" actId="26606"/>
          <ac:spMkLst>
            <pc:docMk/>
            <pc:sldMk cId="978248704" sldId="261"/>
            <ac:spMk id="86" creationId="{D07DD2DE-F619-49DD-B5E7-03A290FF4ED1}"/>
          </ac:spMkLst>
        </pc:spChg>
        <pc:spChg chg="add del">
          <ac:chgData name="Gregor Liftinger" userId="c98477e4ea09f5e0" providerId="LiveId" clId="{A92E1FA0-EAE3-4E8A-AE29-591C2C57DC40}" dt="2022-03-03T07:56:23.957" v="194" actId="26606"/>
          <ac:spMkLst>
            <pc:docMk/>
            <pc:sldMk cId="978248704" sldId="261"/>
            <ac:spMk id="88" creationId="{85149191-5F60-4A28-AAFF-039F96B0F3EC}"/>
          </ac:spMkLst>
        </pc:spChg>
        <pc:spChg chg="add del">
          <ac:chgData name="Gregor Liftinger" userId="c98477e4ea09f5e0" providerId="LiveId" clId="{A92E1FA0-EAE3-4E8A-AE29-591C2C57DC40}" dt="2022-03-03T07:56:23.957" v="194" actId="26606"/>
          <ac:spMkLst>
            <pc:docMk/>
            <pc:sldMk cId="978248704" sldId="261"/>
            <ac:spMk id="90" creationId="{F8260ED5-17F7-4158-B241-D51DD4CF1B7E}"/>
          </ac:spMkLst>
        </pc:spChg>
        <pc:spChg chg="add del">
          <ac:chgData name="Gregor Liftinger" userId="c98477e4ea09f5e0" providerId="LiveId" clId="{A92E1FA0-EAE3-4E8A-AE29-591C2C57DC40}" dt="2022-03-03T07:56:26.207" v="196" actId="26606"/>
          <ac:spMkLst>
            <pc:docMk/>
            <pc:sldMk cId="978248704" sldId="261"/>
            <ac:spMk id="92" creationId="{6753252F-4873-4F63-801D-CC719279A7D5}"/>
          </ac:spMkLst>
        </pc:spChg>
        <pc:spChg chg="add del">
          <ac:chgData name="Gregor Liftinger" userId="c98477e4ea09f5e0" providerId="LiveId" clId="{A92E1FA0-EAE3-4E8A-AE29-591C2C57DC40}" dt="2022-03-03T07:56:26.207" v="196" actId="26606"/>
          <ac:spMkLst>
            <pc:docMk/>
            <pc:sldMk cId="978248704" sldId="261"/>
            <ac:spMk id="93" creationId="{047C8CCB-F95D-4249-92DD-651249D3535A}"/>
          </ac:spMkLst>
        </pc:spChg>
        <pc:spChg chg="add del">
          <ac:chgData name="Gregor Liftinger" userId="c98477e4ea09f5e0" providerId="LiveId" clId="{A92E1FA0-EAE3-4E8A-AE29-591C2C57DC40}" dt="2022-03-03T07:56:27.937" v="198" actId="26606"/>
          <ac:spMkLst>
            <pc:docMk/>
            <pc:sldMk cId="978248704" sldId="261"/>
            <ac:spMk id="95" creationId="{73DE2CFE-42F2-48F0-8706-5264E012B10C}"/>
          </ac:spMkLst>
        </pc:spChg>
        <pc:spChg chg="add del">
          <ac:chgData name="Gregor Liftinger" userId="c98477e4ea09f5e0" providerId="LiveId" clId="{A92E1FA0-EAE3-4E8A-AE29-591C2C57DC40}" dt="2022-03-03T07:56:27.937" v="198" actId="26606"/>
          <ac:spMkLst>
            <pc:docMk/>
            <pc:sldMk cId="978248704" sldId="261"/>
            <ac:spMk id="96" creationId="{515965A8-BB6E-4977-9DC0-AA670F3D98A0}"/>
          </ac:spMkLst>
        </pc:spChg>
        <pc:spChg chg="add del">
          <ac:chgData name="Gregor Liftinger" userId="c98477e4ea09f5e0" providerId="LiveId" clId="{A92E1FA0-EAE3-4E8A-AE29-591C2C57DC40}" dt="2022-03-03T07:56:56.727" v="215" actId="26606"/>
          <ac:spMkLst>
            <pc:docMk/>
            <pc:sldMk cId="978248704" sldId="261"/>
            <ac:spMk id="98" creationId="{A8384FB5-9ADC-4DDC-881B-597D56F5B15D}"/>
          </ac:spMkLst>
        </pc:spChg>
        <pc:spChg chg="add del">
          <ac:chgData name="Gregor Liftinger" userId="c98477e4ea09f5e0" providerId="LiveId" clId="{A92E1FA0-EAE3-4E8A-AE29-591C2C57DC40}" dt="2022-03-03T07:56:56.727" v="215" actId="26606"/>
          <ac:spMkLst>
            <pc:docMk/>
            <pc:sldMk cId="978248704" sldId="261"/>
            <ac:spMk id="99" creationId="{91E5A9A7-95C6-4F4F-B00E-C82E07FE62EF}"/>
          </ac:spMkLst>
        </pc:spChg>
        <pc:spChg chg="add del">
          <ac:chgData name="Gregor Liftinger" userId="c98477e4ea09f5e0" providerId="LiveId" clId="{A92E1FA0-EAE3-4E8A-AE29-591C2C57DC40}" dt="2022-03-03T07:56:56.727" v="215" actId="26606"/>
          <ac:spMkLst>
            <pc:docMk/>
            <pc:sldMk cId="978248704" sldId="261"/>
            <ac:spMk id="100" creationId="{D07DD2DE-F619-49DD-B5E7-03A290FF4ED1}"/>
          </ac:spMkLst>
        </pc:spChg>
        <pc:spChg chg="add del">
          <ac:chgData name="Gregor Liftinger" userId="c98477e4ea09f5e0" providerId="LiveId" clId="{A92E1FA0-EAE3-4E8A-AE29-591C2C57DC40}" dt="2022-03-03T07:56:56.727" v="215" actId="26606"/>
          <ac:spMkLst>
            <pc:docMk/>
            <pc:sldMk cId="978248704" sldId="261"/>
            <ac:spMk id="101" creationId="{85149191-5F60-4A28-AAFF-039F96B0F3EC}"/>
          </ac:spMkLst>
        </pc:spChg>
        <pc:spChg chg="add del">
          <ac:chgData name="Gregor Liftinger" userId="c98477e4ea09f5e0" providerId="LiveId" clId="{A92E1FA0-EAE3-4E8A-AE29-591C2C57DC40}" dt="2022-03-03T07:56:56.727" v="215" actId="26606"/>
          <ac:spMkLst>
            <pc:docMk/>
            <pc:sldMk cId="978248704" sldId="261"/>
            <ac:spMk id="102" creationId="{F8260ED5-17F7-4158-B241-D51DD4CF1B7E}"/>
          </ac:spMkLst>
        </pc:spChg>
        <pc:spChg chg="add del">
          <ac:chgData name="Gregor Liftinger" userId="c98477e4ea09f5e0" providerId="LiveId" clId="{A92E1FA0-EAE3-4E8A-AE29-591C2C57DC40}" dt="2022-03-03T07:56:51.947" v="204" actId="26606"/>
          <ac:spMkLst>
            <pc:docMk/>
            <pc:sldMk cId="978248704" sldId="261"/>
            <ac:spMk id="106" creationId="{E4B3DEEA-2DBE-471C-8794-30E7E34F3495}"/>
          </ac:spMkLst>
        </pc:spChg>
        <pc:spChg chg="add del">
          <ac:chgData name="Gregor Liftinger" userId="c98477e4ea09f5e0" providerId="LiveId" clId="{A92E1FA0-EAE3-4E8A-AE29-591C2C57DC40}" dt="2022-03-03T07:56:52.879" v="206" actId="26606"/>
          <ac:spMkLst>
            <pc:docMk/>
            <pc:sldMk cId="978248704" sldId="261"/>
            <ac:spMk id="107" creationId="{A8384FB5-9ADC-4DDC-881B-597D56F5B15D}"/>
          </ac:spMkLst>
        </pc:spChg>
        <pc:spChg chg="add del">
          <ac:chgData name="Gregor Liftinger" userId="c98477e4ea09f5e0" providerId="LiveId" clId="{A92E1FA0-EAE3-4E8A-AE29-591C2C57DC40}" dt="2022-03-03T07:56:51.947" v="204" actId="26606"/>
          <ac:spMkLst>
            <pc:docMk/>
            <pc:sldMk cId="978248704" sldId="261"/>
            <ac:spMk id="109" creationId="{B5FA7C47-B7C1-4D2E-AB49-ED23BA34BA83}"/>
          </ac:spMkLst>
        </pc:spChg>
        <pc:spChg chg="add del">
          <ac:chgData name="Gregor Liftinger" userId="c98477e4ea09f5e0" providerId="LiveId" clId="{A92E1FA0-EAE3-4E8A-AE29-591C2C57DC40}" dt="2022-03-03T07:56:51.947" v="204" actId="26606"/>
          <ac:spMkLst>
            <pc:docMk/>
            <pc:sldMk cId="978248704" sldId="261"/>
            <ac:spMk id="111" creationId="{596EE156-ABF1-4329-A6BA-03B4254E0877}"/>
          </ac:spMkLst>
        </pc:spChg>
        <pc:spChg chg="add del">
          <ac:chgData name="Gregor Liftinger" userId="c98477e4ea09f5e0" providerId="LiveId" clId="{A92E1FA0-EAE3-4E8A-AE29-591C2C57DC40}" dt="2022-03-03T07:56:51.947" v="204" actId="26606"/>
          <ac:spMkLst>
            <pc:docMk/>
            <pc:sldMk cId="978248704" sldId="261"/>
            <ac:spMk id="113" creationId="{19B9933F-AAB3-444A-8BB5-9CA194A8BC63}"/>
          </ac:spMkLst>
        </pc:spChg>
        <pc:spChg chg="add del">
          <ac:chgData name="Gregor Liftinger" userId="c98477e4ea09f5e0" providerId="LiveId" clId="{A92E1FA0-EAE3-4E8A-AE29-591C2C57DC40}" dt="2022-03-03T07:56:51.947" v="204" actId="26606"/>
          <ac:spMkLst>
            <pc:docMk/>
            <pc:sldMk cId="978248704" sldId="261"/>
            <ac:spMk id="115" creationId="{7D20183A-0B1D-4A1F-89B1-ADBEDBC6E54E}"/>
          </ac:spMkLst>
        </pc:spChg>
        <pc:spChg chg="add del">
          <ac:chgData name="Gregor Liftinger" userId="c98477e4ea09f5e0" providerId="LiveId" clId="{A92E1FA0-EAE3-4E8A-AE29-591C2C57DC40}" dt="2022-03-03T07:56:51.947" v="204" actId="26606"/>
          <ac:spMkLst>
            <pc:docMk/>
            <pc:sldMk cId="978248704" sldId="261"/>
            <ac:spMk id="117" creationId="{131031D3-26CD-4214-A9A4-5857EFA15A0C}"/>
          </ac:spMkLst>
        </pc:spChg>
        <pc:spChg chg="add del">
          <ac:chgData name="Gregor Liftinger" userId="c98477e4ea09f5e0" providerId="LiveId" clId="{A92E1FA0-EAE3-4E8A-AE29-591C2C57DC40}" dt="2022-03-03T07:56:52.879" v="206" actId="26606"/>
          <ac:spMkLst>
            <pc:docMk/>
            <pc:sldMk cId="978248704" sldId="261"/>
            <ac:spMk id="119" creationId="{91E5A9A7-95C6-4F4F-B00E-C82E07FE62EF}"/>
          </ac:spMkLst>
        </pc:spChg>
        <pc:spChg chg="add del">
          <ac:chgData name="Gregor Liftinger" userId="c98477e4ea09f5e0" providerId="LiveId" clId="{A92E1FA0-EAE3-4E8A-AE29-591C2C57DC40}" dt="2022-03-03T07:56:52.879" v="206" actId="26606"/>
          <ac:spMkLst>
            <pc:docMk/>
            <pc:sldMk cId="978248704" sldId="261"/>
            <ac:spMk id="120" creationId="{D07DD2DE-F619-49DD-B5E7-03A290FF4ED1}"/>
          </ac:spMkLst>
        </pc:spChg>
        <pc:spChg chg="add del">
          <ac:chgData name="Gregor Liftinger" userId="c98477e4ea09f5e0" providerId="LiveId" clId="{A92E1FA0-EAE3-4E8A-AE29-591C2C57DC40}" dt="2022-03-03T07:56:52.879" v="206" actId="26606"/>
          <ac:spMkLst>
            <pc:docMk/>
            <pc:sldMk cId="978248704" sldId="261"/>
            <ac:spMk id="121" creationId="{85149191-5F60-4A28-AAFF-039F96B0F3EC}"/>
          </ac:spMkLst>
        </pc:spChg>
        <pc:spChg chg="add del">
          <ac:chgData name="Gregor Liftinger" userId="c98477e4ea09f5e0" providerId="LiveId" clId="{A92E1FA0-EAE3-4E8A-AE29-591C2C57DC40}" dt="2022-03-03T07:56:52.879" v="206" actId="26606"/>
          <ac:spMkLst>
            <pc:docMk/>
            <pc:sldMk cId="978248704" sldId="261"/>
            <ac:spMk id="122" creationId="{F8260ED5-17F7-4158-B241-D51DD4CF1B7E}"/>
          </ac:spMkLst>
        </pc:spChg>
        <pc:spChg chg="add del">
          <ac:chgData name="Gregor Liftinger" userId="c98477e4ea09f5e0" providerId="LiveId" clId="{A92E1FA0-EAE3-4E8A-AE29-591C2C57DC40}" dt="2022-03-03T07:56:53.870" v="208" actId="26606"/>
          <ac:spMkLst>
            <pc:docMk/>
            <pc:sldMk cId="978248704" sldId="261"/>
            <ac:spMk id="124" creationId="{D4771268-CB57-404A-9271-370EB28F6090}"/>
          </ac:spMkLst>
        </pc:spChg>
        <pc:spChg chg="add del">
          <ac:chgData name="Gregor Liftinger" userId="c98477e4ea09f5e0" providerId="LiveId" clId="{A92E1FA0-EAE3-4E8A-AE29-591C2C57DC40}" dt="2022-03-03T07:56:55.579" v="210" actId="26606"/>
          <ac:spMkLst>
            <pc:docMk/>
            <pc:sldMk cId="978248704" sldId="261"/>
            <ac:spMk id="126" creationId="{16F9E488-0718-4E1E-9D12-26779F606252}"/>
          </ac:spMkLst>
        </pc:spChg>
        <pc:spChg chg="add del">
          <ac:chgData name="Gregor Liftinger" userId="c98477e4ea09f5e0" providerId="LiveId" clId="{A92E1FA0-EAE3-4E8A-AE29-591C2C57DC40}" dt="2022-03-03T07:56:55.579" v="210" actId="26606"/>
          <ac:spMkLst>
            <pc:docMk/>
            <pc:sldMk cId="978248704" sldId="261"/>
            <ac:spMk id="127" creationId="{CE708407-D01D-4E57-8998-FF799DBC3788}"/>
          </ac:spMkLst>
        </pc:spChg>
        <pc:spChg chg="add del">
          <ac:chgData name="Gregor Liftinger" userId="c98477e4ea09f5e0" providerId="LiveId" clId="{A92E1FA0-EAE3-4E8A-AE29-591C2C57DC40}" dt="2022-03-03T07:56:56.158" v="212" actId="26606"/>
          <ac:spMkLst>
            <pc:docMk/>
            <pc:sldMk cId="978248704" sldId="261"/>
            <ac:spMk id="131" creationId="{73DE2CFE-42F2-48F0-8706-5264E012B10C}"/>
          </ac:spMkLst>
        </pc:spChg>
        <pc:spChg chg="add del">
          <ac:chgData name="Gregor Liftinger" userId="c98477e4ea09f5e0" providerId="LiveId" clId="{A92E1FA0-EAE3-4E8A-AE29-591C2C57DC40}" dt="2022-03-03T07:56:56.158" v="212" actId="26606"/>
          <ac:spMkLst>
            <pc:docMk/>
            <pc:sldMk cId="978248704" sldId="261"/>
            <ac:spMk id="132" creationId="{6B532F7D-4042-4259-A7E8-1C1E7F1AE8A2}"/>
          </ac:spMkLst>
        </pc:spChg>
        <pc:spChg chg="add del">
          <ac:chgData name="Gregor Liftinger" userId="c98477e4ea09f5e0" providerId="LiveId" clId="{A92E1FA0-EAE3-4E8A-AE29-591C2C57DC40}" dt="2022-03-03T07:56:56.717" v="214" actId="26606"/>
          <ac:spMkLst>
            <pc:docMk/>
            <pc:sldMk cId="978248704" sldId="261"/>
            <ac:spMk id="134" creationId="{2B97F24A-32CE-4C1C-A50D-3016B394DCFB}"/>
          </ac:spMkLst>
        </pc:spChg>
        <pc:spChg chg="add del">
          <ac:chgData name="Gregor Liftinger" userId="c98477e4ea09f5e0" providerId="LiveId" clId="{A92E1FA0-EAE3-4E8A-AE29-591C2C57DC40}" dt="2022-03-03T07:56:56.717" v="214" actId="26606"/>
          <ac:spMkLst>
            <pc:docMk/>
            <pc:sldMk cId="978248704" sldId="261"/>
            <ac:spMk id="135" creationId="{CD8B4F24-440B-49E9-B85D-733523DC064B}"/>
          </ac:spMkLst>
        </pc:spChg>
        <pc:spChg chg="add del">
          <ac:chgData name="Gregor Liftinger" userId="c98477e4ea09f5e0" providerId="LiveId" clId="{A92E1FA0-EAE3-4E8A-AE29-591C2C57DC40}" dt="2022-03-03T07:56:56.717" v="214" actId="26606"/>
          <ac:spMkLst>
            <pc:docMk/>
            <pc:sldMk cId="978248704" sldId="261"/>
            <ac:spMk id="136" creationId="{81F1186D-DAAC-48E2-842A-C8B05DC5EF2B}"/>
          </ac:spMkLst>
        </pc:spChg>
        <pc:spChg chg="add">
          <ac:chgData name="Gregor Liftinger" userId="c98477e4ea09f5e0" providerId="LiveId" clId="{A92E1FA0-EAE3-4E8A-AE29-591C2C57DC40}" dt="2022-03-03T07:56:56.727" v="215" actId="26606"/>
          <ac:spMkLst>
            <pc:docMk/>
            <pc:sldMk cId="978248704" sldId="261"/>
            <ac:spMk id="138" creationId="{A8384FB5-9ADC-4DDC-881B-597D56F5B15D}"/>
          </ac:spMkLst>
        </pc:spChg>
        <pc:spChg chg="add">
          <ac:chgData name="Gregor Liftinger" userId="c98477e4ea09f5e0" providerId="LiveId" clId="{A92E1FA0-EAE3-4E8A-AE29-591C2C57DC40}" dt="2022-03-03T07:56:56.727" v="215" actId="26606"/>
          <ac:spMkLst>
            <pc:docMk/>
            <pc:sldMk cId="978248704" sldId="261"/>
            <ac:spMk id="139" creationId="{91E5A9A7-95C6-4F4F-B00E-C82E07FE62EF}"/>
          </ac:spMkLst>
        </pc:spChg>
        <pc:spChg chg="add">
          <ac:chgData name="Gregor Liftinger" userId="c98477e4ea09f5e0" providerId="LiveId" clId="{A92E1FA0-EAE3-4E8A-AE29-591C2C57DC40}" dt="2022-03-03T07:56:56.727" v="215" actId="26606"/>
          <ac:spMkLst>
            <pc:docMk/>
            <pc:sldMk cId="978248704" sldId="261"/>
            <ac:spMk id="140" creationId="{D07DD2DE-F619-49DD-B5E7-03A290FF4ED1}"/>
          </ac:spMkLst>
        </pc:spChg>
        <pc:spChg chg="add">
          <ac:chgData name="Gregor Liftinger" userId="c98477e4ea09f5e0" providerId="LiveId" clId="{A92E1FA0-EAE3-4E8A-AE29-591C2C57DC40}" dt="2022-03-03T07:56:56.727" v="215" actId="26606"/>
          <ac:spMkLst>
            <pc:docMk/>
            <pc:sldMk cId="978248704" sldId="261"/>
            <ac:spMk id="141" creationId="{85149191-5F60-4A28-AAFF-039F96B0F3EC}"/>
          </ac:spMkLst>
        </pc:spChg>
        <pc:spChg chg="add">
          <ac:chgData name="Gregor Liftinger" userId="c98477e4ea09f5e0" providerId="LiveId" clId="{A92E1FA0-EAE3-4E8A-AE29-591C2C57DC40}" dt="2022-03-03T07:56:56.727" v="215" actId="26606"/>
          <ac:spMkLst>
            <pc:docMk/>
            <pc:sldMk cId="978248704" sldId="261"/>
            <ac:spMk id="142" creationId="{F8260ED5-17F7-4158-B241-D51DD4CF1B7E}"/>
          </ac:spMkLst>
        </pc:spChg>
        <pc:grpChg chg="add del">
          <ac:chgData name="Gregor Liftinger" userId="c98477e4ea09f5e0" providerId="LiveId" clId="{A92E1FA0-EAE3-4E8A-AE29-591C2C57DC40}" dt="2022-03-03T02:18:24.158" v="186" actId="26606"/>
          <ac:grpSpMkLst>
            <pc:docMk/>
            <pc:sldMk cId="978248704" sldId="261"/>
            <ac:grpSpMk id="38" creationId="{373DB4D5-E594-4BB0-AC1E-DC166F1EF15E}"/>
          </ac:grpSpMkLst>
        </pc:grpChg>
        <pc:grpChg chg="add del">
          <ac:chgData name="Gregor Liftinger" userId="c98477e4ea09f5e0" providerId="LiveId" clId="{A92E1FA0-EAE3-4E8A-AE29-591C2C57DC40}" dt="2022-03-03T02:18:24.158" v="186" actId="26606"/>
          <ac:grpSpMkLst>
            <pc:docMk/>
            <pc:sldMk cId="978248704" sldId="261"/>
            <ac:grpSpMk id="48" creationId="{FDF268E0-ACCF-492F-8275-1F0AA256B378}"/>
          </ac:grpSpMkLst>
        </pc:grpChg>
        <pc:grpChg chg="add del">
          <ac:chgData name="Gregor Liftinger" userId="c98477e4ea09f5e0" providerId="LiveId" clId="{A92E1FA0-EAE3-4E8A-AE29-591C2C57DC40}" dt="2022-03-03T02:18:24.158" v="186" actId="26606"/>
          <ac:grpSpMkLst>
            <pc:docMk/>
            <pc:sldMk cId="978248704" sldId="261"/>
            <ac:grpSpMk id="56" creationId="{10F141FE-87E1-4A1E-97A5-B072042E0F5B}"/>
          </ac:grpSpMkLst>
        </pc:grpChg>
        <pc:grpChg chg="add del">
          <ac:chgData name="Gregor Liftinger" userId="c98477e4ea09f5e0" providerId="LiveId" clId="{A92E1FA0-EAE3-4E8A-AE29-591C2C57DC40}" dt="2022-03-03T02:18:24.158" v="186" actId="26606"/>
          <ac:grpSpMkLst>
            <pc:docMk/>
            <pc:sldMk cId="978248704" sldId="261"/>
            <ac:grpSpMk id="62" creationId="{1DEFE96C-DE59-49FD-8B48-A1D4B2CAEB52}"/>
          </ac:grpSpMkLst>
        </pc:grpChg>
        <pc:grpChg chg="add del">
          <ac:chgData name="Gregor Liftinger" userId="c98477e4ea09f5e0" providerId="LiveId" clId="{A92E1FA0-EAE3-4E8A-AE29-591C2C57DC40}" dt="2022-03-03T07:56:55.579" v="210" actId="26606"/>
          <ac:grpSpMkLst>
            <pc:docMk/>
            <pc:sldMk cId="978248704" sldId="261"/>
            <ac:grpSpMk id="128" creationId="{7F963B07-5C9E-478C-A53E-B6F5B4A78933}"/>
          </ac:grpSpMkLst>
        </pc:grpChg>
        <pc:picChg chg="add mod">
          <ac:chgData name="Gregor Liftinger" userId="c98477e4ea09f5e0" providerId="LiveId" clId="{A92E1FA0-EAE3-4E8A-AE29-591C2C57DC40}" dt="2022-03-07T03:07:46.392" v="557" actId="1076"/>
          <ac:picMkLst>
            <pc:docMk/>
            <pc:sldMk cId="978248704" sldId="261"/>
            <ac:picMk id="6" creationId="{86E2FBB5-4725-4C55-847C-37C9963858AD}"/>
          </ac:picMkLst>
        </pc:picChg>
        <pc:picChg chg="del mod">
          <ac:chgData name="Gregor Liftinger" userId="c98477e4ea09f5e0" providerId="LiveId" clId="{A92E1FA0-EAE3-4E8A-AE29-591C2C57DC40}" dt="2022-03-03T07:56:04.754" v="190" actId="478"/>
          <ac:picMkLst>
            <pc:docMk/>
            <pc:sldMk cId="978248704" sldId="261"/>
            <ac:picMk id="9" creationId="{A5899DE9-5AD2-4636-9184-A43B875D2C96}"/>
          </ac:picMkLst>
        </pc:picChg>
        <pc:picChg chg="add del mod">
          <ac:chgData name="Gregor Liftinger" userId="c98477e4ea09f5e0" providerId="LiveId" clId="{A92E1FA0-EAE3-4E8A-AE29-591C2C57DC40}" dt="2022-03-03T07:56:05.578" v="191" actId="478"/>
          <ac:picMkLst>
            <pc:docMk/>
            <pc:sldMk cId="978248704" sldId="261"/>
            <ac:picMk id="12" creationId="{5A6F91CD-7E3F-414B-9A4B-BF2C0C9EEF74}"/>
          </ac:picMkLst>
        </pc:picChg>
        <pc:picChg chg="add del mod">
          <ac:chgData name="Gregor Liftinger" userId="c98477e4ea09f5e0" providerId="LiveId" clId="{A92E1FA0-EAE3-4E8A-AE29-591C2C57DC40}" dt="2022-03-07T03:07:32.896" v="551" actId="478"/>
          <ac:picMkLst>
            <pc:docMk/>
            <pc:sldMk cId="978248704" sldId="261"/>
            <ac:picMk id="14" creationId="{89CBD77D-356A-4A0B-9571-B0C02818F2FB}"/>
          </ac:picMkLst>
        </pc:picChg>
        <pc:picChg chg="add del">
          <ac:chgData name="Gregor Liftinger" userId="c98477e4ea09f5e0" providerId="LiveId" clId="{A92E1FA0-EAE3-4E8A-AE29-591C2C57DC40}" dt="2022-03-03T07:56:27.957" v="199" actId="26606"/>
          <ac:picMkLst>
            <pc:docMk/>
            <pc:sldMk cId="978248704" sldId="261"/>
            <ac:picMk id="76" creationId="{BF79C704-FD27-4BBA-A751-4A80EDB173B8}"/>
          </ac:picMkLst>
        </pc:picChg>
      </pc:sldChg>
      <pc:sldChg chg="addSp delSp modSp del mod ord setBg">
        <pc:chgData name="Gregor Liftinger" userId="c98477e4ea09f5e0" providerId="LiveId" clId="{A92E1FA0-EAE3-4E8A-AE29-591C2C57DC40}" dt="2022-03-03T08:16:44.364" v="497" actId="47"/>
        <pc:sldMkLst>
          <pc:docMk/>
          <pc:sldMk cId="1304468774" sldId="262"/>
        </pc:sldMkLst>
        <pc:spChg chg="mod">
          <ac:chgData name="Gregor Liftinger" userId="c98477e4ea09f5e0" providerId="LiveId" clId="{A92E1FA0-EAE3-4E8A-AE29-591C2C57DC40}" dt="2022-03-03T02:15:45.929" v="179" actId="26606"/>
          <ac:spMkLst>
            <pc:docMk/>
            <pc:sldMk cId="1304468774" sldId="262"/>
            <ac:spMk id="2" creationId="{9C0EC766-9F04-4FF6-8127-C83091F76A16}"/>
          </ac:spMkLst>
        </pc:spChg>
        <pc:spChg chg="add del mod">
          <ac:chgData name="Gregor Liftinger" userId="c98477e4ea09f5e0" providerId="LiveId" clId="{A92E1FA0-EAE3-4E8A-AE29-591C2C57DC40}" dt="2022-03-03T02:15:51.640" v="180" actId="207"/>
          <ac:spMkLst>
            <pc:docMk/>
            <pc:sldMk cId="1304468774" sldId="262"/>
            <ac:spMk id="3" creationId="{EE92F5B1-43CE-4F0C-9DF2-1FF48E4D683A}"/>
          </ac:spMkLst>
        </pc:spChg>
        <pc:spChg chg="add del">
          <ac:chgData name="Gregor Liftinger" userId="c98477e4ea09f5e0" providerId="LiveId" clId="{A92E1FA0-EAE3-4E8A-AE29-591C2C57DC40}" dt="2022-03-03T02:15:45.929" v="179" actId="26606"/>
          <ac:spMkLst>
            <pc:docMk/>
            <pc:sldMk cId="1304468774" sldId="262"/>
            <ac:spMk id="9" creationId="{B819A166-7571-4003-A6B8-B62034C3ED30}"/>
          </ac:spMkLst>
        </pc:spChg>
        <pc:graphicFrameChg chg="add del">
          <ac:chgData name="Gregor Liftinger" userId="c98477e4ea09f5e0" providerId="LiveId" clId="{A92E1FA0-EAE3-4E8A-AE29-591C2C57DC40}" dt="2022-03-03T02:15:45.929" v="179" actId="26606"/>
          <ac:graphicFrameMkLst>
            <pc:docMk/>
            <pc:sldMk cId="1304468774" sldId="262"/>
            <ac:graphicFrameMk id="5" creationId="{B84206F6-33CD-4A0D-90E0-6B10DB271C56}"/>
          </ac:graphicFrameMkLst>
        </pc:graphicFrameChg>
      </pc:sldChg>
      <pc:sldChg chg="addSp delSp modSp mod setBg">
        <pc:chgData name="Gregor Liftinger" userId="c98477e4ea09f5e0" providerId="LiveId" clId="{A92E1FA0-EAE3-4E8A-AE29-591C2C57DC40}" dt="2022-03-03T09:13:51.047" v="505" actId="20577"/>
        <pc:sldMkLst>
          <pc:docMk/>
          <pc:sldMk cId="3052270415" sldId="263"/>
        </pc:sldMkLst>
        <pc:spChg chg="mod">
          <ac:chgData name="Gregor Liftinger" userId="c98477e4ea09f5e0" providerId="LiveId" clId="{A92E1FA0-EAE3-4E8A-AE29-591C2C57DC40}" dt="2022-03-03T08:48:55.495" v="499" actId="20577"/>
          <ac:spMkLst>
            <pc:docMk/>
            <pc:sldMk cId="3052270415" sldId="263"/>
            <ac:spMk id="2" creationId="{56DBFE28-6300-4C23-A071-791172D0BC67}"/>
          </ac:spMkLst>
        </pc:spChg>
        <pc:spChg chg="mod">
          <ac:chgData name="Gregor Liftinger" userId="c98477e4ea09f5e0" providerId="LiveId" clId="{A92E1FA0-EAE3-4E8A-AE29-591C2C57DC40}" dt="2022-03-03T09:13:51.047" v="505" actId="20577"/>
          <ac:spMkLst>
            <pc:docMk/>
            <pc:sldMk cId="3052270415" sldId="263"/>
            <ac:spMk id="6" creationId="{12BCA9E0-FACB-438D-821D-BA3FC2897044}"/>
          </ac:spMkLst>
        </pc:spChg>
        <pc:spChg chg="add del">
          <ac:chgData name="Gregor Liftinger" userId="c98477e4ea09f5e0" providerId="LiveId" clId="{A92E1FA0-EAE3-4E8A-AE29-591C2C57DC40}" dt="2022-03-03T07:56:45.167" v="202" actId="26606"/>
          <ac:spMkLst>
            <pc:docMk/>
            <pc:sldMk cId="3052270415" sldId="263"/>
            <ac:spMk id="11" creationId="{B5FA7C47-B7C1-4D2E-AB49-ED23BA34BA83}"/>
          </ac:spMkLst>
        </pc:spChg>
        <pc:spChg chg="add del">
          <ac:chgData name="Gregor Liftinger" userId="c98477e4ea09f5e0" providerId="LiveId" clId="{A92E1FA0-EAE3-4E8A-AE29-591C2C57DC40}" dt="2022-03-03T07:56:45.167" v="202" actId="26606"/>
          <ac:spMkLst>
            <pc:docMk/>
            <pc:sldMk cId="3052270415" sldId="263"/>
            <ac:spMk id="13" creationId="{596EE156-ABF1-4329-A6BA-03B4254E0877}"/>
          </ac:spMkLst>
        </pc:spChg>
        <pc:spChg chg="add del">
          <ac:chgData name="Gregor Liftinger" userId="c98477e4ea09f5e0" providerId="LiveId" clId="{A92E1FA0-EAE3-4E8A-AE29-591C2C57DC40}" dt="2022-03-03T07:56:45.167" v="202" actId="26606"/>
          <ac:spMkLst>
            <pc:docMk/>
            <pc:sldMk cId="3052270415" sldId="263"/>
            <ac:spMk id="15" creationId="{19B9933F-AAB3-444A-8BB5-9CA194A8BC63}"/>
          </ac:spMkLst>
        </pc:spChg>
        <pc:spChg chg="add del">
          <ac:chgData name="Gregor Liftinger" userId="c98477e4ea09f5e0" providerId="LiveId" clId="{A92E1FA0-EAE3-4E8A-AE29-591C2C57DC40}" dt="2022-03-03T07:56:45.167" v="202" actId="26606"/>
          <ac:spMkLst>
            <pc:docMk/>
            <pc:sldMk cId="3052270415" sldId="263"/>
            <ac:spMk id="17" creationId="{7D20183A-0B1D-4A1F-89B1-ADBEDBC6E54E}"/>
          </ac:spMkLst>
        </pc:spChg>
        <pc:spChg chg="add del">
          <ac:chgData name="Gregor Liftinger" userId="c98477e4ea09f5e0" providerId="LiveId" clId="{A92E1FA0-EAE3-4E8A-AE29-591C2C57DC40}" dt="2022-03-03T07:56:45.167" v="202" actId="26606"/>
          <ac:spMkLst>
            <pc:docMk/>
            <pc:sldMk cId="3052270415" sldId="263"/>
            <ac:spMk id="19" creationId="{131031D3-26CD-4214-A9A4-5857EFA15A0C}"/>
          </ac:spMkLst>
        </pc:spChg>
        <pc:spChg chg="add del">
          <ac:chgData name="Gregor Liftinger" userId="c98477e4ea09f5e0" providerId="LiveId" clId="{A92E1FA0-EAE3-4E8A-AE29-591C2C57DC40}" dt="2022-03-03T07:56:45.116" v="201" actId="26606"/>
          <ac:spMkLst>
            <pc:docMk/>
            <pc:sldMk cId="3052270415" sldId="263"/>
            <ac:spMk id="24" creationId="{73DE2CFE-42F2-48F0-8706-5264E012B10C}"/>
          </ac:spMkLst>
        </pc:spChg>
        <pc:spChg chg="add del">
          <ac:chgData name="Gregor Liftinger" userId="c98477e4ea09f5e0" providerId="LiveId" clId="{A92E1FA0-EAE3-4E8A-AE29-591C2C57DC40}" dt="2022-03-03T08:01:33.105" v="253" actId="26606"/>
          <ac:spMkLst>
            <pc:docMk/>
            <pc:sldMk cId="3052270415" sldId="263"/>
            <ac:spMk id="26" creationId="{596EE156-ABF1-4329-A6BA-03B4254E0877}"/>
          </ac:spMkLst>
        </pc:spChg>
        <pc:spChg chg="add del">
          <ac:chgData name="Gregor Liftinger" userId="c98477e4ea09f5e0" providerId="LiveId" clId="{A92E1FA0-EAE3-4E8A-AE29-591C2C57DC40}" dt="2022-03-03T08:01:33.105" v="253" actId="26606"/>
          <ac:spMkLst>
            <pc:docMk/>
            <pc:sldMk cId="3052270415" sldId="263"/>
            <ac:spMk id="27" creationId="{B5FA7C47-B7C1-4D2E-AB49-ED23BA34BA83}"/>
          </ac:spMkLst>
        </pc:spChg>
        <pc:spChg chg="add del">
          <ac:chgData name="Gregor Liftinger" userId="c98477e4ea09f5e0" providerId="LiveId" clId="{A92E1FA0-EAE3-4E8A-AE29-591C2C57DC40}" dt="2022-03-03T08:01:33.105" v="253" actId="26606"/>
          <ac:spMkLst>
            <pc:docMk/>
            <pc:sldMk cId="3052270415" sldId="263"/>
            <ac:spMk id="28" creationId="{19B9933F-AAB3-444A-8BB5-9CA194A8BC63}"/>
          </ac:spMkLst>
        </pc:spChg>
        <pc:spChg chg="add del">
          <ac:chgData name="Gregor Liftinger" userId="c98477e4ea09f5e0" providerId="LiveId" clId="{A92E1FA0-EAE3-4E8A-AE29-591C2C57DC40}" dt="2022-03-03T08:01:33.105" v="253" actId="26606"/>
          <ac:spMkLst>
            <pc:docMk/>
            <pc:sldMk cId="3052270415" sldId="263"/>
            <ac:spMk id="30" creationId="{7D20183A-0B1D-4A1F-89B1-ADBEDBC6E54E}"/>
          </ac:spMkLst>
        </pc:spChg>
        <pc:spChg chg="add del">
          <ac:chgData name="Gregor Liftinger" userId="c98477e4ea09f5e0" providerId="LiveId" clId="{A92E1FA0-EAE3-4E8A-AE29-591C2C57DC40}" dt="2022-03-03T08:01:33.105" v="253" actId="26606"/>
          <ac:spMkLst>
            <pc:docMk/>
            <pc:sldMk cId="3052270415" sldId="263"/>
            <ac:spMk id="32" creationId="{131031D3-26CD-4214-A9A4-5857EFA15A0C}"/>
          </ac:spMkLst>
        </pc:spChg>
        <pc:spChg chg="add">
          <ac:chgData name="Gregor Liftinger" userId="c98477e4ea09f5e0" providerId="LiveId" clId="{A92E1FA0-EAE3-4E8A-AE29-591C2C57DC40}" dt="2022-03-03T08:01:33.105" v="253" actId="26606"/>
          <ac:spMkLst>
            <pc:docMk/>
            <pc:sldMk cId="3052270415" sldId="263"/>
            <ac:spMk id="37" creationId="{1B15ED52-F352-441B-82BF-E0EA34836D08}"/>
          </ac:spMkLst>
        </pc:spChg>
        <pc:spChg chg="add">
          <ac:chgData name="Gregor Liftinger" userId="c98477e4ea09f5e0" providerId="LiveId" clId="{A92E1FA0-EAE3-4E8A-AE29-591C2C57DC40}" dt="2022-03-03T08:01:33.105" v="253" actId="26606"/>
          <ac:spMkLst>
            <pc:docMk/>
            <pc:sldMk cId="3052270415" sldId="263"/>
            <ac:spMk id="39" creationId="{3B2E3793-BFE6-45A2-9B7B-E18844431C99}"/>
          </ac:spMkLst>
        </pc:spChg>
        <pc:spChg chg="add">
          <ac:chgData name="Gregor Liftinger" userId="c98477e4ea09f5e0" providerId="LiveId" clId="{A92E1FA0-EAE3-4E8A-AE29-591C2C57DC40}" dt="2022-03-03T08:01:33.105" v="253" actId="26606"/>
          <ac:spMkLst>
            <pc:docMk/>
            <pc:sldMk cId="3052270415" sldId="263"/>
            <ac:spMk id="41" creationId="{BC4C4868-CB8F-4AF9-9CDB-8108F2C19B67}"/>
          </ac:spMkLst>
        </pc:spChg>
        <pc:spChg chg="add">
          <ac:chgData name="Gregor Liftinger" userId="c98477e4ea09f5e0" providerId="LiveId" clId="{A92E1FA0-EAE3-4E8A-AE29-591C2C57DC40}" dt="2022-03-03T08:01:33.105" v="253" actId="26606"/>
          <ac:spMkLst>
            <pc:docMk/>
            <pc:sldMk cId="3052270415" sldId="263"/>
            <ac:spMk id="43" creationId="{375E0459-6403-40CD-989D-56A4407CA12E}"/>
          </ac:spMkLst>
        </pc:spChg>
        <pc:spChg chg="add">
          <ac:chgData name="Gregor Liftinger" userId="c98477e4ea09f5e0" providerId="LiveId" clId="{A92E1FA0-EAE3-4E8A-AE29-591C2C57DC40}" dt="2022-03-03T08:01:33.105" v="253" actId="26606"/>
          <ac:spMkLst>
            <pc:docMk/>
            <pc:sldMk cId="3052270415" sldId="263"/>
            <ac:spMk id="45" creationId="{53E5B1A8-3AC9-4BD1-9BBC-78CA94F2D1BA}"/>
          </ac:spMkLst>
        </pc:spChg>
        <pc:graphicFrameChg chg="add mod ord modGraphic">
          <ac:chgData name="Gregor Liftinger" userId="c98477e4ea09f5e0" providerId="LiveId" clId="{A92E1FA0-EAE3-4E8A-AE29-591C2C57DC40}" dt="2022-03-03T08:01:33.105" v="253" actId="26606"/>
          <ac:graphicFrameMkLst>
            <pc:docMk/>
            <pc:sldMk cId="3052270415" sldId="263"/>
            <ac:graphicFrameMk id="5" creationId="{581DAA8F-B5D5-4ADD-A4AB-5C111A0C5207}"/>
          </ac:graphicFrameMkLst>
        </pc:graphicFrameChg>
      </pc:sldChg>
      <pc:sldChg chg="addSp delSp add del setBg delDesignElem">
        <pc:chgData name="Gregor Liftinger" userId="c98477e4ea09f5e0" providerId="LiveId" clId="{A92E1FA0-EAE3-4E8A-AE29-591C2C57DC40}" dt="2022-03-03T02:00:11.841" v="16"/>
        <pc:sldMkLst>
          <pc:docMk/>
          <pc:sldMk cId="287711715" sldId="264"/>
        </pc:sldMkLst>
        <pc:spChg chg="add del">
          <ac:chgData name="Gregor Liftinger" userId="c98477e4ea09f5e0" providerId="LiveId" clId="{A92E1FA0-EAE3-4E8A-AE29-591C2C57DC40}" dt="2022-03-03T02:00:11.841" v="16"/>
          <ac:spMkLst>
            <pc:docMk/>
            <pc:sldMk cId="287711715" sldId="264"/>
            <ac:spMk id="38" creationId="{A8384FB5-9ADC-4DDC-881B-597D56F5B15D}"/>
          </ac:spMkLst>
        </pc:spChg>
        <pc:spChg chg="add del">
          <ac:chgData name="Gregor Liftinger" userId="c98477e4ea09f5e0" providerId="LiveId" clId="{A92E1FA0-EAE3-4E8A-AE29-591C2C57DC40}" dt="2022-03-03T02:00:11.841" v="16"/>
          <ac:spMkLst>
            <pc:docMk/>
            <pc:sldMk cId="287711715" sldId="264"/>
            <ac:spMk id="40" creationId="{91E5A9A7-95C6-4F4F-B00E-C82E07FE62EF}"/>
          </ac:spMkLst>
        </pc:spChg>
        <pc:spChg chg="add del">
          <ac:chgData name="Gregor Liftinger" userId="c98477e4ea09f5e0" providerId="LiveId" clId="{A92E1FA0-EAE3-4E8A-AE29-591C2C57DC40}" dt="2022-03-03T02:00:11.841" v="16"/>
          <ac:spMkLst>
            <pc:docMk/>
            <pc:sldMk cId="287711715" sldId="264"/>
            <ac:spMk id="42" creationId="{D07DD2DE-F619-49DD-B5E7-03A290FF4ED1}"/>
          </ac:spMkLst>
        </pc:spChg>
        <pc:spChg chg="add del">
          <ac:chgData name="Gregor Liftinger" userId="c98477e4ea09f5e0" providerId="LiveId" clId="{A92E1FA0-EAE3-4E8A-AE29-591C2C57DC40}" dt="2022-03-03T02:00:11.841" v="16"/>
          <ac:spMkLst>
            <pc:docMk/>
            <pc:sldMk cId="287711715" sldId="264"/>
            <ac:spMk id="44" creationId="{85149191-5F60-4A28-AAFF-039F96B0F3EC}"/>
          </ac:spMkLst>
        </pc:spChg>
        <pc:spChg chg="add del">
          <ac:chgData name="Gregor Liftinger" userId="c98477e4ea09f5e0" providerId="LiveId" clId="{A92E1FA0-EAE3-4E8A-AE29-591C2C57DC40}" dt="2022-03-03T02:00:11.841" v="16"/>
          <ac:spMkLst>
            <pc:docMk/>
            <pc:sldMk cId="287711715" sldId="264"/>
            <ac:spMk id="46" creationId="{F8260ED5-17F7-4158-B241-D51DD4CF1B7E}"/>
          </ac:spMkLst>
        </pc:spChg>
      </pc:sldChg>
      <pc:sldChg chg="addSp delSp add del setBg delDesignElem">
        <pc:chgData name="Gregor Liftinger" userId="c98477e4ea09f5e0" providerId="LiveId" clId="{A92E1FA0-EAE3-4E8A-AE29-591C2C57DC40}" dt="2022-03-03T02:00:02.321" v="13"/>
        <pc:sldMkLst>
          <pc:docMk/>
          <pc:sldMk cId="1319043844" sldId="264"/>
        </pc:sldMkLst>
        <pc:spChg chg="add del">
          <ac:chgData name="Gregor Liftinger" userId="c98477e4ea09f5e0" providerId="LiveId" clId="{A92E1FA0-EAE3-4E8A-AE29-591C2C57DC40}" dt="2022-03-03T02:00:02.321" v="13"/>
          <ac:spMkLst>
            <pc:docMk/>
            <pc:sldMk cId="1319043844" sldId="264"/>
            <ac:spMk id="38" creationId="{A8384FB5-9ADC-4DDC-881B-597D56F5B15D}"/>
          </ac:spMkLst>
        </pc:spChg>
        <pc:spChg chg="add del">
          <ac:chgData name="Gregor Liftinger" userId="c98477e4ea09f5e0" providerId="LiveId" clId="{A92E1FA0-EAE3-4E8A-AE29-591C2C57DC40}" dt="2022-03-03T02:00:02.321" v="13"/>
          <ac:spMkLst>
            <pc:docMk/>
            <pc:sldMk cId="1319043844" sldId="264"/>
            <ac:spMk id="40" creationId="{91E5A9A7-95C6-4F4F-B00E-C82E07FE62EF}"/>
          </ac:spMkLst>
        </pc:spChg>
        <pc:spChg chg="add del">
          <ac:chgData name="Gregor Liftinger" userId="c98477e4ea09f5e0" providerId="LiveId" clId="{A92E1FA0-EAE3-4E8A-AE29-591C2C57DC40}" dt="2022-03-03T02:00:02.321" v="13"/>
          <ac:spMkLst>
            <pc:docMk/>
            <pc:sldMk cId="1319043844" sldId="264"/>
            <ac:spMk id="42" creationId="{D07DD2DE-F619-49DD-B5E7-03A290FF4ED1}"/>
          </ac:spMkLst>
        </pc:spChg>
        <pc:spChg chg="add del">
          <ac:chgData name="Gregor Liftinger" userId="c98477e4ea09f5e0" providerId="LiveId" clId="{A92E1FA0-EAE3-4E8A-AE29-591C2C57DC40}" dt="2022-03-03T02:00:02.321" v="13"/>
          <ac:spMkLst>
            <pc:docMk/>
            <pc:sldMk cId="1319043844" sldId="264"/>
            <ac:spMk id="44" creationId="{85149191-5F60-4A28-AAFF-039F96B0F3EC}"/>
          </ac:spMkLst>
        </pc:spChg>
        <pc:spChg chg="add del">
          <ac:chgData name="Gregor Liftinger" userId="c98477e4ea09f5e0" providerId="LiveId" clId="{A92E1FA0-EAE3-4E8A-AE29-591C2C57DC40}" dt="2022-03-03T02:00:02.321" v="13"/>
          <ac:spMkLst>
            <pc:docMk/>
            <pc:sldMk cId="1319043844" sldId="264"/>
            <ac:spMk id="46" creationId="{F8260ED5-17F7-4158-B241-D51DD4CF1B7E}"/>
          </ac:spMkLst>
        </pc:spChg>
      </pc:sldChg>
      <pc:sldChg chg="addSp delSp modSp add del mod delDesignElem chgLayout">
        <pc:chgData name="Gregor Liftinger" userId="c98477e4ea09f5e0" providerId="LiveId" clId="{A92E1FA0-EAE3-4E8A-AE29-591C2C57DC40}" dt="2022-03-03T02:03:28.803" v="166" actId="47"/>
        <pc:sldMkLst>
          <pc:docMk/>
          <pc:sldMk cId="2367606351" sldId="264"/>
        </pc:sldMkLst>
        <pc:spChg chg="mod ord">
          <ac:chgData name="Gregor Liftinger" userId="c98477e4ea09f5e0" providerId="LiveId" clId="{A92E1FA0-EAE3-4E8A-AE29-591C2C57DC40}" dt="2022-03-03T02:01:58.116" v="155" actId="20577"/>
          <ac:spMkLst>
            <pc:docMk/>
            <pc:sldMk cId="2367606351" sldId="264"/>
            <ac:spMk id="2" creationId="{87AF7665-ADF4-4A36-ABE4-9878E8CEC9E6}"/>
          </ac:spMkLst>
        </pc:spChg>
        <pc:spChg chg="add del mod">
          <ac:chgData name="Gregor Liftinger" userId="c98477e4ea09f5e0" providerId="LiveId" clId="{A92E1FA0-EAE3-4E8A-AE29-591C2C57DC40}" dt="2022-03-03T02:01:15.026" v="26" actId="700"/>
          <ac:spMkLst>
            <pc:docMk/>
            <pc:sldMk cId="2367606351" sldId="264"/>
            <ac:spMk id="4" creationId="{F017A84F-56B4-4BD9-9045-4A87DE7F62C9}"/>
          </ac:spMkLst>
        </pc:spChg>
        <pc:spChg chg="add mod ord">
          <ac:chgData name="Gregor Liftinger" userId="c98477e4ea09f5e0" providerId="LiveId" clId="{A92E1FA0-EAE3-4E8A-AE29-591C2C57DC40}" dt="2022-03-03T02:02:18.983" v="158" actId="5793"/>
          <ac:spMkLst>
            <pc:docMk/>
            <pc:sldMk cId="2367606351" sldId="264"/>
            <ac:spMk id="7" creationId="{06D9398A-D4B5-428B-BB4F-06F0C7BB6AB2}"/>
          </ac:spMkLst>
        </pc:spChg>
        <pc:spChg chg="add del">
          <ac:chgData name="Gregor Liftinger" userId="c98477e4ea09f5e0" providerId="LiveId" clId="{A92E1FA0-EAE3-4E8A-AE29-591C2C57DC40}" dt="2022-03-03T02:01:15.026" v="26" actId="700"/>
          <ac:spMkLst>
            <pc:docMk/>
            <pc:sldMk cId="2367606351" sldId="264"/>
            <ac:spMk id="38" creationId="{A8384FB5-9ADC-4DDC-881B-597D56F5B15D}"/>
          </ac:spMkLst>
        </pc:spChg>
        <pc:spChg chg="add del">
          <ac:chgData name="Gregor Liftinger" userId="c98477e4ea09f5e0" providerId="LiveId" clId="{A92E1FA0-EAE3-4E8A-AE29-591C2C57DC40}" dt="2022-03-03T02:01:15.026" v="26" actId="700"/>
          <ac:spMkLst>
            <pc:docMk/>
            <pc:sldMk cId="2367606351" sldId="264"/>
            <ac:spMk id="40" creationId="{91E5A9A7-95C6-4F4F-B00E-C82E07FE62EF}"/>
          </ac:spMkLst>
        </pc:spChg>
        <pc:spChg chg="add del">
          <ac:chgData name="Gregor Liftinger" userId="c98477e4ea09f5e0" providerId="LiveId" clId="{A92E1FA0-EAE3-4E8A-AE29-591C2C57DC40}" dt="2022-03-03T02:01:15.026" v="26" actId="700"/>
          <ac:spMkLst>
            <pc:docMk/>
            <pc:sldMk cId="2367606351" sldId="264"/>
            <ac:spMk id="42" creationId="{D07DD2DE-F619-49DD-B5E7-03A290FF4ED1}"/>
          </ac:spMkLst>
        </pc:spChg>
        <pc:spChg chg="add del">
          <ac:chgData name="Gregor Liftinger" userId="c98477e4ea09f5e0" providerId="LiveId" clId="{A92E1FA0-EAE3-4E8A-AE29-591C2C57DC40}" dt="2022-03-03T02:01:15.026" v="26" actId="700"/>
          <ac:spMkLst>
            <pc:docMk/>
            <pc:sldMk cId="2367606351" sldId="264"/>
            <ac:spMk id="44" creationId="{85149191-5F60-4A28-AAFF-039F96B0F3EC}"/>
          </ac:spMkLst>
        </pc:spChg>
        <pc:spChg chg="add del">
          <ac:chgData name="Gregor Liftinger" userId="c98477e4ea09f5e0" providerId="LiveId" clId="{A92E1FA0-EAE3-4E8A-AE29-591C2C57DC40}" dt="2022-03-03T02:01:15.026" v="26" actId="700"/>
          <ac:spMkLst>
            <pc:docMk/>
            <pc:sldMk cId="2367606351" sldId="264"/>
            <ac:spMk id="46" creationId="{F8260ED5-17F7-4158-B241-D51DD4CF1B7E}"/>
          </ac:spMkLst>
        </pc:spChg>
        <pc:spChg chg="add del">
          <ac:chgData name="Gregor Liftinger" userId="c98477e4ea09f5e0" providerId="LiveId" clId="{A92E1FA0-EAE3-4E8A-AE29-591C2C57DC40}" dt="2022-03-03T02:00:44.164" v="22" actId="26606"/>
          <ac:spMkLst>
            <pc:docMk/>
            <pc:sldMk cId="2367606351" sldId="264"/>
            <ac:spMk id="51" creationId="{A8384FB5-9ADC-4DDC-881B-597D56F5B15D}"/>
          </ac:spMkLst>
        </pc:spChg>
        <pc:spChg chg="add del">
          <ac:chgData name="Gregor Liftinger" userId="c98477e4ea09f5e0" providerId="LiveId" clId="{A92E1FA0-EAE3-4E8A-AE29-591C2C57DC40}" dt="2022-03-03T02:00:44.164" v="22" actId="26606"/>
          <ac:spMkLst>
            <pc:docMk/>
            <pc:sldMk cId="2367606351" sldId="264"/>
            <ac:spMk id="53" creationId="{91E5A9A7-95C6-4F4F-B00E-C82E07FE62EF}"/>
          </ac:spMkLst>
        </pc:spChg>
        <pc:spChg chg="add del">
          <ac:chgData name="Gregor Liftinger" userId="c98477e4ea09f5e0" providerId="LiveId" clId="{A92E1FA0-EAE3-4E8A-AE29-591C2C57DC40}" dt="2022-03-03T02:00:44.164" v="22" actId="26606"/>
          <ac:spMkLst>
            <pc:docMk/>
            <pc:sldMk cId="2367606351" sldId="264"/>
            <ac:spMk id="55" creationId="{D07DD2DE-F619-49DD-B5E7-03A290FF4ED1}"/>
          </ac:spMkLst>
        </pc:spChg>
        <pc:spChg chg="add del">
          <ac:chgData name="Gregor Liftinger" userId="c98477e4ea09f5e0" providerId="LiveId" clId="{A92E1FA0-EAE3-4E8A-AE29-591C2C57DC40}" dt="2022-03-03T02:00:44.164" v="22" actId="26606"/>
          <ac:spMkLst>
            <pc:docMk/>
            <pc:sldMk cId="2367606351" sldId="264"/>
            <ac:spMk id="57" creationId="{85149191-5F60-4A28-AAFF-039F96B0F3EC}"/>
          </ac:spMkLst>
        </pc:spChg>
        <pc:spChg chg="add del">
          <ac:chgData name="Gregor Liftinger" userId="c98477e4ea09f5e0" providerId="LiveId" clId="{A92E1FA0-EAE3-4E8A-AE29-591C2C57DC40}" dt="2022-03-03T02:00:44.164" v="22" actId="26606"/>
          <ac:spMkLst>
            <pc:docMk/>
            <pc:sldMk cId="2367606351" sldId="264"/>
            <ac:spMk id="59" creationId="{F8260ED5-17F7-4158-B241-D51DD4CF1B7E}"/>
          </ac:spMkLst>
        </pc:spChg>
        <pc:picChg chg="add del mod modCrop">
          <ac:chgData name="Gregor Liftinger" userId="c98477e4ea09f5e0" providerId="LiveId" clId="{A92E1FA0-EAE3-4E8A-AE29-591C2C57DC40}" dt="2022-03-03T02:03:13.413" v="163" actId="21"/>
          <ac:picMkLst>
            <pc:docMk/>
            <pc:sldMk cId="2367606351" sldId="264"/>
            <ac:picMk id="6" creationId="{31254217-1E27-4F86-9C70-8430F8043D1A}"/>
          </ac:picMkLst>
        </pc:picChg>
        <pc:picChg chg="del">
          <ac:chgData name="Gregor Liftinger" userId="c98477e4ea09f5e0" providerId="LiveId" clId="{A92E1FA0-EAE3-4E8A-AE29-591C2C57DC40}" dt="2022-03-03T02:00:24.851" v="18" actId="478"/>
          <ac:picMkLst>
            <pc:docMk/>
            <pc:sldMk cId="2367606351" sldId="264"/>
            <ac:picMk id="9" creationId="{E8C7741D-7F73-4F3B-BD78-CB6D59152775}"/>
          </ac:picMkLst>
        </pc:picChg>
      </pc:sldChg>
      <pc:sldChg chg="addSp delSp modSp add mod">
        <pc:chgData name="Gregor Liftinger" userId="c98477e4ea09f5e0" providerId="LiveId" clId="{A92E1FA0-EAE3-4E8A-AE29-591C2C57DC40}" dt="2022-03-03T08:15:34.433" v="496" actId="14734"/>
        <pc:sldMkLst>
          <pc:docMk/>
          <pc:sldMk cId="488498835" sldId="265"/>
        </pc:sldMkLst>
        <pc:spChg chg="mod">
          <ac:chgData name="Gregor Liftinger" userId="c98477e4ea09f5e0" providerId="LiveId" clId="{A92E1FA0-EAE3-4E8A-AE29-591C2C57DC40}" dt="2022-03-03T08:15:24.941" v="495" actId="14100"/>
          <ac:spMkLst>
            <pc:docMk/>
            <pc:sldMk cId="488498835" sldId="265"/>
            <ac:spMk id="2" creationId="{87AF7665-ADF4-4A36-ABE4-9878E8CEC9E6}"/>
          </ac:spMkLst>
        </pc:spChg>
        <pc:spChg chg="add del mod">
          <ac:chgData name="Gregor Liftinger" userId="c98477e4ea09f5e0" providerId="LiveId" clId="{A92E1FA0-EAE3-4E8A-AE29-591C2C57DC40}" dt="2022-03-03T02:13:34.097" v="172" actId="26606"/>
          <ac:spMkLst>
            <pc:docMk/>
            <pc:sldMk cId="488498835" sldId="265"/>
            <ac:spMk id="3" creationId="{E8AFA57B-FB97-416A-8D69-4246B5C0B530}"/>
          </ac:spMkLst>
        </pc:spChg>
        <pc:spChg chg="add del mod">
          <ac:chgData name="Gregor Liftinger" userId="c98477e4ea09f5e0" providerId="LiveId" clId="{A92E1FA0-EAE3-4E8A-AE29-591C2C57DC40}" dt="2022-03-03T08:11:07.415" v="346" actId="3680"/>
          <ac:spMkLst>
            <pc:docMk/>
            <pc:sldMk cId="488498835" sldId="265"/>
            <ac:spMk id="5" creationId="{00D6AA7F-018E-4543-B715-58E5A9CBDF6E}"/>
          </ac:spMkLst>
        </pc:spChg>
        <pc:spChg chg="add del mod">
          <ac:chgData name="Gregor Liftinger" userId="c98477e4ea09f5e0" providerId="LiveId" clId="{A92E1FA0-EAE3-4E8A-AE29-591C2C57DC40}" dt="2022-03-03T08:11:55.240" v="400" actId="478"/>
          <ac:spMkLst>
            <pc:docMk/>
            <pc:sldMk cId="488498835" sldId="265"/>
            <ac:spMk id="22" creationId="{72C24C7B-AAC8-4538-8DE4-A203CC0606F8}"/>
          </ac:spMkLst>
        </pc:spChg>
        <pc:spChg chg="del">
          <ac:chgData name="Gregor Liftinger" userId="c98477e4ea09f5e0" providerId="LiveId" clId="{A92E1FA0-EAE3-4E8A-AE29-591C2C57DC40}" dt="2022-03-03T02:13:34.097" v="172" actId="26606"/>
          <ac:spMkLst>
            <pc:docMk/>
            <pc:sldMk cId="488498835" sldId="265"/>
            <ac:spMk id="38" creationId="{A8384FB5-9ADC-4DDC-881B-597D56F5B15D}"/>
          </ac:spMkLst>
        </pc:spChg>
        <pc:spChg chg="del">
          <ac:chgData name="Gregor Liftinger" userId="c98477e4ea09f5e0" providerId="LiveId" clId="{A92E1FA0-EAE3-4E8A-AE29-591C2C57DC40}" dt="2022-03-03T02:13:34.097" v="172" actId="26606"/>
          <ac:spMkLst>
            <pc:docMk/>
            <pc:sldMk cId="488498835" sldId="265"/>
            <ac:spMk id="40" creationId="{91E5A9A7-95C6-4F4F-B00E-C82E07FE62EF}"/>
          </ac:spMkLst>
        </pc:spChg>
        <pc:spChg chg="del">
          <ac:chgData name="Gregor Liftinger" userId="c98477e4ea09f5e0" providerId="LiveId" clId="{A92E1FA0-EAE3-4E8A-AE29-591C2C57DC40}" dt="2022-03-03T02:13:34.097" v="172" actId="26606"/>
          <ac:spMkLst>
            <pc:docMk/>
            <pc:sldMk cId="488498835" sldId="265"/>
            <ac:spMk id="42" creationId="{D07DD2DE-F619-49DD-B5E7-03A290FF4ED1}"/>
          </ac:spMkLst>
        </pc:spChg>
        <pc:spChg chg="del">
          <ac:chgData name="Gregor Liftinger" userId="c98477e4ea09f5e0" providerId="LiveId" clId="{A92E1FA0-EAE3-4E8A-AE29-591C2C57DC40}" dt="2022-03-03T02:13:34.097" v="172" actId="26606"/>
          <ac:spMkLst>
            <pc:docMk/>
            <pc:sldMk cId="488498835" sldId="265"/>
            <ac:spMk id="44" creationId="{85149191-5F60-4A28-AAFF-039F96B0F3EC}"/>
          </ac:spMkLst>
        </pc:spChg>
        <pc:spChg chg="del">
          <ac:chgData name="Gregor Liftinger" userId="c98477e4ea09f5e0" providerId="LiveId" clId="{A92E1FA0-EAE3-4E8A-AE29-591C2C57DC40}" dt="2022-03-03T02:13:34.097" v="172" actId="26606"/>
          <ac:spMkLst>
            <pc:docMk/>
            <pc:sldMk cId="488498835" sldId="265"/>
            <ac:spMk id="46" creationId="{F8260ED5-17F7-4158-B241-D51DD4CF1B7E}"/>
          </ac:spMkLst>
        </pc:spChg>
        <pc:spChg chg="add del">
          <ac:chgData name="Gregor Liftinger" userId="c98477e4ea09f5e0" providerId="LiveId" clId="{A92E1FA0-EAE3-4E8A-AE29-591C2C57DC40}" dt="2022-03-03T08:00:44.013" v="237" actId="26606"/>
          <ac:spMkLst>
            <pc:docMk/>
            <pc:sldMk cId="488498835" sldId="265"/>
            <ac:spMk id="51" creationId="{36D30126-6314-4A93-B27E-5C66CF781924}"/>
          </ac:spMkLst>
        </pc:spChg>
        <pc:spChg chg="add del">
          <ac:chgData name="Gregor Liftinger" userId="c98477e4ea09f5e0" providerId="LiveId" clId="{A92E1FA0-EAE3-4E8A-AE29-591C2C57DC40}" dt="2022-03-03T08:00:44.013" v="237" actId="26606"/>
          <ac:spMkLst>
            <pc:docMk/>
            <pc:sldMk cId="488498835" sldId="265"/>
            <ac:spMk id="53" creationId="{4038CB10-1F5C-4D54-9DF7-12586DE5B007}"/>
          </ac:spMkLst>
        </pc:spChg>
        <pc:spChg chg="add del">
          <ac:chgData name="Gregor Liftinger" userId="c98477e4ea09f5e0" providerId="LiveId" clId="{A92E1FA0-EAE3-4E8A-AE29-591C2C57DC40}" dt="2022-03-03T08:00:44.013" v="237" actId="26606"/>
          <ac:spMkLst>
            <pc:docMk/>
            <pc:sldMk cId="488498835" sldId="265"/>
            <ac:spMk id="55" creationId="{73ED6512-6858-4552-B699-9A97FE9A4EA2}"/>
          </ac:spMkLst>
        </pc:spChg>
        <pc:spChg chg="add del">
          <ac:chgData name="Gregor Liftinger" userId="c98477e4ea09f5e0" providerId="LiveId" clId="{A92E1FA0-EAE3-4E8A-AE29-591C2C57DC40}" dt="2022-03-03T08:15:13.594" v="493" actId="26606"/>
          <ac:spMkLst>
            <pc:docMk/>
            <pc:sldMk cId="488498835" sldId="265"/>
            <ac:spMk id="60" creationId="{A8384FB5-9ADC-4DDC-881B-597D56F5B15D}"/>
          </ac:spMkLst>
        </pc:spChg>
        <pc:spChg chg="add del">
          <ac:chgData name="Gregor Liftinger" userId="c98477e4ea09f5e0" providerId="LiveId" clId="{A92E1FA0-EAE3-4E8A-AE29-591C2C57DC40}" dt="2022-03-03T08:15:13.594" v="493" actId="26606"/>
          <ac:spMkLst>
            <pc:docMk/>
            <pc:sldMk cId="488498835" sldId="265"/>
            <ac:spMk id="62" creationId="{91E5A9A7-95C6-4F4F-B00E-C82E07FE62EF}"/>
          </ac:spMkLst>
        </pc:spChg>
        <pc:spChg chg="add del">
          <ac:chgData name="Gregor Liftinger" userId="c98477e4ea09f5e0" providerId="LiveId" clId="{A92E1FA0-EAE3-4E8A-AE29-591C2C57DC40}" dt="2022-03-03T08:15:13.594" v="493" actId="26606"/>
          <ac:spMkLst>
            <pc:docMk/>
            <pc:sldMk cId="488498835" sldId="265"/>
            <ac:spMk id="64" creationId="{D07DD2DE-F619-49DD-B5E7-03A290FF4ED1}"/>
          </ac:spMkLst>
        </pc:spChg>
        <pc:spChg chg="add del">
          <ac:chgData name="Gregor Liftinger" userId="c98477e4ea09f5e0" providerId="LiveId" clId="{A92E1FA0-EAE3-4E8A-AE29-591C2C57DC40}" dt="2022-03-03T08:15:13.594" v="493" actId="26606"/>
          <ac:spMkLst>
            <pc:docMk/>
            <pc:sldMk cId="488498835" sldId="265"/>
            <ac:spMk id="66" creationId="{85149191-5F60-4A28-AAFF-039F96B0F3EC}"/>
          </ac:spMkLst>
        </pc:spChg>
        <pc:spChg chg="add del">
          <ac:chgData name="Gregor Liftinger" userId="c98477e4ea09f5e0" providerId="LiveId" clId="{A92E1FA0-EAE3-4E8A-AE29-591C2C57DC40}" dt="2022-03-03T08:15:13.594" v="493" actId="26606"/>
          <ac:spMkLst>
            <pc:docMk/>
            <pc:sldMk cId="488498835" sldId="265"/>
            <ac:spMk id="68" creationId="{F8260ED5-17F7-4158-B241-D51DD4CF1B7E}"/>
          </ac:spMkLst>
        </pc:spChg>
        <pc:spChg chg="add del">
          <ac:chgData name="Gregor Liftinger" userId="c98477e4ea09f5e0" providerId="LiveId" clId="{A92E1FA0-EAE3-4E8A-AE29-591C2C57DC40}" dt="2022-03-03T08:15:13.459" v="492" actId="26606"/>
          <ac:spMkLst>
            <pc:docMk/>
            <pc:sldMk cId="488498835" sldId="265"/>
            <ac:spMk id="73" creationId="{A8384FB5-9ADC-4DDC-881B-597D56F5B15D}"/>
          </ac:spMkLst>
        </pc:spChg>
        <pc:spChg chg="add del">
          <ac:chgData name="Gregor Liftinger" userId="c98477e4ea09f5e0" providerId="LiveId" clId="{A92E1FA0-EAE3-4E8A-AE29-591C2C57DC40}" dt="2022-03-03T08:15:13.459" v="492" actId="26606"/>
          <ac:spMkLst>
            <pc:docMk/>
            <pc:sldMk cId="488498835" sldId="265"/>
            <ac:spMk id="75" creationId="{91E5A9A7-95C6-4F4F-B00E-C82E07FE62EF}"/>
          </ac:spMkLst>
        </pc:spChg>
        <pc:spChg chg="add del">
          <ac:chgData name="Gregor Liftinger" userId="c98477e4ea09f5e0" providerId="LiveId" clId="{A92E1FA0-EAE3-4E8A-AE29-591C2C57DC40}" dt="2022-03-03T08:15:13.459" v="492" actId="26606"/>
          <ac:spMkLst>
            <pc:docMk/>
            <pc:sldMk cId="488498835" sldId="265"/>
            <ac:spMk id="77" creationId="{D07DD2DE-F619-49DD-B5E7-03A290FF4ED1}"/>
          </ac:spMkLst>
        </pc:spChg>
        <pc:spChg chg="add del">
          <ac:chgData name="Gregor Liftinger" userId="c98477e4ea09f5e0" providerId="LiveId" clId="{A92E1FA0-EAE3-4E8A-AE29-591C2C57DC40}" dt="2022-03-03T08:15:13.459" v="492" actId="26606"/>
          <ac:spMkLst>
            <pc:docMk/>
            <pc:sldMk cId="488498835" sldId="265"/>
            <ac:spMk id="79" creationId="{85149191-5F60-4A28-AAFF-039F96B0F3EC}"/>
          </ac:spMkLst>
        </pc:spChg>
        <pc:spChg chg="add del">
          <ac:chgData name="Gregor Liftinger" userId="c98477e4ea09f5e0" providerId="LiveId" clId="{A92E1FA0-EAE3-4E8A-AE29-591C2C57DC40}" dt="2022-03-03T08:15:13.459" v="492" actId="26606"/>
          <ac:spMkLst>
            <pc:docMk/>
            <pc:sldMk cId="488498835" sldId="265"/>
            <ac:spMk id="81" creationId="{F8260ED5-17F7-4158-B241-D51DD4CF1B7E}"/>
          </ac:spMkLst>
        </pc:spChg>
        <pc:spChg chg="add">
          <ac:chgData name="Gregor Liftinger" userId="c98477e4ea09f5e0" providerId="LiveId" clId="{A92E1FA0-EAE3-4E8A-AE29-591C2C57DC40}" dt="2022-03-03T08:15:13.594" v="493" actId="26606"/>
          <ac:spMkLst>
            <pc:docMk/>
            <pc:sldMk cId="488498835" sldId="265"/>
            <ac:spMk id="83" creationId="{BACC6370-2D7E-4714-9D71-7542949D7D5D}"/>
          </ac:spMkLst>
        </pc:spChg>
        <pc:spChg chg="add">
          <ac:chgData name="Gregor Liftinger" userId="c98477e4ea09f5e0" providerId="LiveId" clId="{A92E1FA0-EAE3-4E8A-AE29-591C2C57DC40}" dt="2022-03-03T08:15:13.594" v="493" actId="26606"/>
          <ac:spMkLst>
            <pc:docMk/>
            <pc:sldMk cId="488498835" sldId="265"/>
            <ac:spMk id="84" creationId="{F68B3F68-107C-434F-AA38-110D5EA91B85}"/>
          </ac:spMkLst>
        </pc:spChg>
        <pc:spChg chg="add">
          <ac:chgData name="Gregor Liftinger" userId="c98477e4ea09f5e0" providerId="LiveId" clId="{A92E1FA0-EAE3-4E8A-AE29-591C2C57DC40}" dt="2022-03-03T08:15:13.594" v="493" actId="26606"/>
          <ac:spMkLst>
            <pc:docMk/>
            <pc:sldMk cId="488498835" sldId="265"/>
            <ac:spMk id="85" creationId="{AAD0DBB9-1A4B-4391-81D4-CB19F9AB918A}"/>
          </ac:spMkLst>
        </pc:spChg>
        <pc:spChg chg="add">
          <ac:chgData name="Gregor Liftinger" userId="c98477e4ea09f5e0" providerId="LiveId" clId="{A92E1FA0-EAE3-4E8A-AE29-591C2C57DC40}" dt="2022-03-03T08:15:13.594" v="493" actId="26606"/>
          <ac:spMkLst>
            <pc:docMk/>
            <pc:sldMk cId="488498835" sldId="265"/>
            <ac:spMk id="86" creationId="{063BBA22-50EA-4C4D-BE05-F1CE4E63AA56}"/>
          </ac:spMkLst>
        </pc:spChg>
        <pc:graphicFrameChg chg="add mod ord modGraphic">
          <ac:chgData name="Gregor Liftinger" userId="c98477e4ea09f5e0" providerId="LiveId" clId="{A92E1FA0-EAE3-4E8A-AE29-591C2C57DC40}" dt="2022-03-03T08:15:34.433" v="496" actId="14734"/>
          <ac:graphicFrameMkLst>
            <pc:docMk/>
            <pc:sldMk cId="488498835" sldId="265"/>
            <ac:graphicFrameMk id="7" creationId="{DB8E3EEF-7DF2-4F50-AE5E-3419EEFA3D76}"/>
          </ac:graphicFrameMkLst>
        </pc:graphicFrameChg>
        <pc:picChg chg="del">
          <ac:chgData name="Gregor Liftinger" userId="c98477e4ea09f5e0" providerId="LiveId" clId="{A92E1FA0-EAE3-4E8A-AE29-591C2C57DC40}" dt="2022-03-03T02:03:15.945" v="164" actId="478"/>
          <ac:picMkLst>
            <pc:docMk/>
            <pc:sldMk cId="488498835" sldId="265"/>
            <ac:picMk id="9" creationId="{E8C7741D-7F73-4F3B-BD78-CB6D59152775}"/>
          </ac:picMkLst>
        </pc:picChg>
        <pc:picChg chg="add del mod ord">
          <ac:chgData name="Gregor Liftinger" userId="c98477e4ea09f5e0" providerId="LiveId" clId="{A92E1FA0-EAE3-4E8A-AE29-591C2C57DC40}" dt="2022-03-03T08:10:40.141" v="343" actId="478"/>
          <ac:picMkLst>
            <pc:docMk/>
            <pc:sldMk cId="488498835" sldId="265"/>
            <ac:picMk id="12" creationId="{5A128D07-0A2C-43AE-85E9-46189F211437}"/>
          </ac:picMkLst>
        </pc:picChg>
      </pc:sldChg>
      <pc:sldChg chg="addSp delSp modSp new mod setBg">
        <pc:chgData name="Gregor Liftinger" userId="c98477e4ea09f5e0" providerId="LiveId" clId="{A92E1FA0-EAE3-4E8A-AE29-591C2C57DC40}" dt="2022-03-16T07:40:30.235" v="1445" actId="20577"/>
        <pc:sldMkLst>
          <pc:docMk/>
          <pc:sldMk cId="687926007" sldId="266"/>
        </pc:sldMkLst>
        <pc:spChg chg="mod">
          <ac:chgData name="Gregor Liftinger" userId="c98477e4ea09f5e0" providerId="LiveId" clId="{A92E1FA0-EAE3-4E8A-AE29-591C2C57DC40}" dt="2022-03-07T06:48:02.460" v="1194" actId="26606"/>
          <ac:spMkLst>
            <pc:docMk/>
            <pc:sldMk cId="687926007" sldId="266"/>
            <ac:spMk id="2" creationId="{A31ACAF0-C515-4A4E-B10F-08C8A84882C8}"/>
          </ac:spMkLst>
        </pc:spChg>
        <pc:spChg chg="add del mod">
          <ac:chgData name="Gregor Liftinger" userId="c98477e4ea09f5e0" providerId="LiveId" clId="{A92E1FA0-EAE3-4E8A-AE29-591C2C57DC40}" dt="2022-03-07T06:58:55.049" v="1416" actId="26606"/>
          <ac:spMkLst>
            <pc:docMk/>
            <pc:sldMk cId="687926007" sldId="266"/>
            <ac:spMk id="3" creationId="{CBA19F96-2F19-4FDA-AF65-34E7C046C956}"/>
          </ac:spMkLst>
        </pc:spChg>
        <pc:spChg chg="add del">
          <ac:chgData name="Gregor Liftinger" userId="c98477e4ea09f5e0" providerId="LiveId" clId="{A92E1FA0-EAE3-4E8A-AE29-591C2C57DC40}" dt="2022-03-07T06:50:18.521" v="1205" actId="26606"/>
          <ac:spMkLst>
            <pc:docMk/>
            <pc:sldMk cId="687926007" sldId="266"/>
            <ac:spMk id="8" creationId="{1B15ED52-F352-441B-82BF-E0EA34836D08}"/>
          </ac:spMkLst>
        </pc:spChg>
        <pc:spChg chg="add del">
          <ac:chgData name="Gregor Liftinger" userId="c98477e4ea09f5e0" providerId="LiveId" clId="{A92E1FA0-EAE3-4E8A-AE29-591C2C57DC40}" dt="2022-03-07T06:50:18.521" v="1205" actId="26606"/>
          <ac:spMkLst>
            <pc:docMk/>
            <pc:sldMk cId="687926007" sldId="266"/>
            <ac:spMk id="10" creationId="{3B2E3793-BFE6-45A2-9B7B-E18844431C99}"/>
          </ac:spMkLst>
        </pc:spChg>
        <pc:spChg chg="add del">
          <ac:chgData name="Gregor Liftinger" userId="c98477e4ea09f5e0" providerId="LiveId" clId="{A92E1FA0-EAE3-4E8A-AE29-591C2C57DC40}" dt="2022-03-07T06:50:18.521" v="1205" actId="26606"/>
          <ac:spMkLst>
            <pc:docMk/>
            <pc:sldMk cId="687926007" sldId="266"/>
            <ac:spMk id="12" creationId="{BC4C4868-CB8F-4AF9-9CDB-8108F2C19B67}"/>
          </ac:spMkLst>
        </pc:spChg>
        <pc:spChg chg="add del">
          <ac:chgData name="Gregor Liftinger" userId="c98477e4ea09f5e0" providerId="LiveId" clId="{A92E1FA0-EAE3-4E8A-AE29-591C2C57DC40}" dt="2022-03-07T06:50:18.521" v="1205" actId="26606"/>
          <ac:spMkLst>
            <pc:docMk/>
            <pc:sldMk cId="687926007" sldId="266"/>
            <ac:spMk id="14" creationId="{375E0459-6403-40CD-989D-56A4407CA12E}"/>
          </ac:spMkLst>
        </pc:spChg>
        <pc:spChg chg="add del">
          <ac:chgData name="Gregor Liftinger" userId="c98477e4ea09f5e0" providerId="LiveId" clId="{A92E1FA0-EAE3-4E8A-AE29-591C2C57DC40}" dt="2022-03-07T06:50:18.521" v="1205" actId="26606"/>
          <ac:spMkLst>
            <pc:docMk/>
            <pc:sldMk cId="687926007" sldId="266"/>
            <ac:spMk id="16" creationId="{53E5B1A8-3AC9-4BD1-9BBC-78CA94F2D1BA}"/>
          </ac:spMkLst>
        </pc:spChg>
        <pc:spChg chg="add">
          <ac:chgData name="Gregor Liftinger" userId="c98477e4ea09f5e0" providerId="LiveId" clId="{A92E1FA0-EAE3-4E8A-AE29-591C2C57DC40}" dt="2022-03-07T06:50:18.521" v="1205" actId="26606"/>
          <ac:spMkLst>
            <pc:docMk/>
            <pc:sldMk cId="687926007" sldId="266"/>
            <ac:spMk id="21" creationId="{1B15ED52-F352-441B-82BF-E0EA34836D08}"/>
          </ac:spMkLst>
        </pc:spChg>
        <pc:spChg chg="add">
          <ac:chgData name="Gregor Liftinger" userId="c98477e4ea09f5e0" providerId="LiveId" clId="{A92E1FA0-EAE3-4E8A-AE29-591C2C57DC40}" dt="2022-03-07T06:50:18.521" v="1205" actId="26606"/>
          <ac:spMkLst>
            <pc:docMk/>
            <pc:sldMk cId="687926007" sldId="266"/>
            <ac:spMk id="23" creationId="{3B2E3793-BFE6-45A2-9B7B-E18844431C99}"/>
          </ac:spMkLst>
        </pc:spChg>
        <pc:spChg chg="add">
          <ac:chgData name="Gregor Liftinger" userId="c98477e4ea09f5e0" providerId="LiveId" clId="{A92E1FA0-EAE3-4E8A-AE29-591C2C57DC40}" dt="2022-03-07T06:50:18.521" v="1205" actId="26606"/>
          <ac:spMkLst>
            <pc:docMk/>
            <pc:sldMk cId="687926007" sldId="266"/>
            <ac:spMk id="25" creationId="{BC4C4868-CB8F-4AF9-9CDB-8108F2C19B67}"/>
          </ac:spMkLst>
        </pc:spChg>
        <pc:spChg chg="add">
          <ac:chgData name="Gregor Liftinger" userId="c98477e4ea09f5e0" providerId="LiveId" clId="{A92E1FA0-EAE3-4E8A-AE29-591C2C57DC40}" dt="2022-03-07T06:50:18.521" v="1205" actId="26606"/>
          <ac:spMkLst>
            <pc:docMk/>
            <pc:sldMk cId="687926007" sldId="266"/>
            <ac:spMk id="27" creationId="{375E0459-6403-40CD-989D-56A4407CA12E}"/>
          </ac:spMkLst>
        </pc:spChg>
        <pc:spChg chg="add">
          <ac:chgData name="Gregor Liftinger" userId="c98477e4ea09f5e0" providerId="LiveId" clId="{A92E1FA0-EAE3-4E8A-AE29-591C2C57DC40}" dt="2022-03-07T06:50:18.521" v="1205" actId="26606"/>
          <ac:spMkLst>
            <pc:docMk/>
            <pc:sldMk cId="687926007" sldId="266"/>
            <ac:spMk id="29" creationId="{53E5B1A8-3AC9-4BD1-9BBC-78CA94F2D1BA}"/>
          </ac:spMkLst>
        </pc:spChg>
        <pc:graphicFrameChg chg="add del">
          <ac:chgData name="Gregor Liftinger" userId="c98477e4ea09f5e0" providerId="LiveId" clId="{A92E1FA0-EAE3-4E8A-AE29-591C2C57DC40}" dt="2022-03-07T06:57:25.398" v="1330" actId="26606"/>
          <ac:graphicFrameMkLst>
            <pc:docMk/>
            <pc:sldMk cId="687926007" sldId="266"/>
            <ac:graphicFrameMk id="31" creationId="{CF278F55-1696-4EBA-A006-0AE6B7E1F26D}"/>
          </ac:graphicFrameMkLst>
        </pc:graphicFrameChg>
        <pc:graphicFrameChg chg="add del">
          <ac:chgData name="Gregor Liftinger" userId="c98477e4ea09f5e0" providerId="LiveId" clId="{A92E1FA0-EAE3-4E8A-AE29-591C2C57DC40}" dt="2022-03-07T06:58:47.172" v="1409" actId="26606"/>
          <ac:graphicFrameMkLst>
            <pc:docMk/>
            <pc:sldMk cId="687926007" sldId="266"/>
            <ac:graphicFrameMk id="32" creationId="{AAF9CD04-DEA7-4849-A7C5-68FE6B69C7F8}"/>
          </ac:graphicFrameMkLst>
        </pc:graphicFrameChg>
        <pc:graphicFrameChg chg="add del">
          <ac:chgData name="Gregor Liftinger" userId="c98477e4ea09f5e0" providerId="LiveId" clId="{A92E1FA0-EAE3-4E8A-AE29-591C2C57DC40}" dt="2022-03-07T06:58:51.991" v="1411" actId="26606"/>
          <ac:graphicFrameMkLst>
            <pc:docMk/>
            <pc:sldMk cId="687926007" sldId="266"/>
            <ac:graphicFrameMk id="34" creationId="{D8236E3E-6D0D-492A-9575-FF5B45A9F3CC}"/>
          </ac:graphicFrameMkLst>
        </pc:graphicFrameChg>
        <pc:graphicFrameChg chg="add del">
          <ac:chgData name="Gregor Liftinger" userId="c98477e4ea09f5e0" providerId="LiveId" clId="{A92E1FA0-EAE3-4E8A-AE29-591C2C57DC40}" dt="2022-03-07T06:58:53.393" v="1413" actId="26606"/>
          <ac:graphicFrameMkLst>
            <pc:docMk/>
            <pc:sldMk cId="687926007" sldId="266"/>
            <ac:graphicFrameMk id="36" creationId="{F1DE3F71-FCC3-401C-A921-2E7BC99F0DFC}"/>
          </ac:graphicFrameMkLst>
        </pc:graphicFrameChg>
        <pc:graphicFrameChg chg="add del">
          <ac:chgData name="Gregor Liftinger" userId="c98477e4ea09f5e0" providerId="LiveId" clId="{A92E1FA0-EAE3-4E8A-AE29-591C2C57DC40}" dt="2022-03-07T06:58:55.031" v="1415" actId="26606"/>
          <ac:graphicFrameMkLst>
            <pc:docMk/>
            <pc:sldMk cId="687926007" sldId="266"/>
            <ac:graphicFrameMk id="38" creationId="{D8236E3E-6D0D-492A-9575-FF5B45A9F3CC}"/>
          </ac:graphicFrameMkLst>
        </pc:graphicFrameChg>
        <pc:graphicFrameChg chg="add mod">
          <ac:chgData name="Gregor Liftinger" userId="c98477e4ea09f5e0" providerId="LiveId" clId="{A92E1FA0-EAE3-4E8A-AE29-591C2C57DC40}" dt="2022-03-16T07:40:30.235" v="1445" actId="20577"/>
          <ac:graphicFrameMkLst>
            <pc:docMk/>
            <pc:sldMk cId="687926007" sldId="266"/>
            <ac:graphicFrameMk id="40" creationId="{F1DE3F71-FCC3-401C-A921-2E7BC99F0DFC}"/>
          </ac:graphicFrameMkLst>
        </pc:graphicFrameChg>
      </pc:sldChg>
      <pc:sldChg chg="addSp delSp modSp new mod ord setBg setClrOvrMap">
        <pc:chgData name="Gregor Liftinger" userId="c98477e4ea09f5e0" providerId="LiveId" clId="{A92E1FA0-EAE3-4E8A-AE29-591C2C57DC40}" dt="2022-03-17T02:46:13.545" v="1465" actId="26606"/>
        <pc:sldMkLst>
          <pc:docMk/>
          <pc:sldMk cId="1745281262" sldId="267"/>
        </pc:sldMkLst>
        <pc:spChg chg="mod">
          <ac:chgData name="Gregor Liftinger" userId="c98477e4ea09f5e0" providerId="LiveId" clId="{A92E1FA0-EAE3-4E8A-AE29-591C2C57DC40}" dt="2022-03-17T02:46:13.545" v="1465" actId="26606"/>
          <ac:spMkLst>
            <pc:docMk/>
            <pc:sldMk cId="1745281262" sldId="267"/>
            <ac:spMk id="2" creationId="{08D02154-6928-48C1-B285-6ACB5E3D277F}"/>
          </ac:spMkLst>
        </pc:spChg>
        <pc:spChg chg="del mod">
          <ac:chgData name="Gregor Liftinger" userId="c98477e4ea09f5e0" providerId="LiveId" clId="{A92E1FA0-EAE3-4E8A-AE29-591C2C57DC40}" dt="2022-03-07T06:26:35.528" v="962" actId="22"/>
          <ac:spMkLst>
            <pc:docMk/>
            <pc:sldMk cId="1745281262" sldId="267"/>
            <ac:spMk id="3" creationId="{D49AB2E7-D9D4-45E3-9564-1E4323C98F77}"/>
          </ac:spMkLst>
        </pc:spChg>
        <pc:spChg chg="add del mod">
          <ac:chgData name="Gregor Liftinger" userId="c98477e4ea09f5e0" providerId="LiveId" clId="{A92E1FA0-EAE3-4E8A-AE29-591C2C57DC40}" dt="2022-03-17T02:45:05.720" v="1451" actId="478"/>
          <ac:spMkLst>
            <pc:docMk/>
            <pc:sldMk cId="1745281262" sldId="267"/>
            <ac:spMk id="4" creationId="{9E5DE84D-443C-457A-A275-48815A88DF5D}"/>
          </ac:spMkLst>
        </pc:spChg>
        <pc:spChg chg="add del mod">
          <ac:chgData name="Gregor Liftinger" userId="c98477e4ea09f5e0" providerId="LiveId" clId="{A92E1FA0-EAE3-4E8A-AE29-591C2C57DC40}" dt="2022-03-07T06:28:53.953" v="977" actId="26606"/>
          <ac:spMkLst>
            <pc:docMk/>
            <pc:sldMk cId="1745281262" sldId="267"/>
            <ac:spMk id="7" creationId="{5001D245-19D8-4F85-B168-7FAC2128CD73}"/>
          </ac:spMkLst>
        </pc:spChg>
        <pc:spChg chg="add del mod">
          <ac:chgData name="Gregor Liftinger" userId="c98477e4ea09f5e0" providerId="LiveId" clId="{A92E1FA0-EAE3-4E8A-AE29-591C2C57DC40}" dt="2022-03-07T06:28:16.282" v="972" actId="26606"/>
          <ac:spMkLst>
            <pc:docMk/>
            <pc:sldMk cId="1745281262" sldId="267"/>
            <ac:spMk id="9" creationId="{93730AA2-12F9-42A6-8DF3-4D0901B0EFC0}"/>
          </ac:spMkLst>
        </pc:spChg>
        <pc:spChg chg="add del">
          <ac:chgData name="Gregor Liftinger" userId="c98477e4ea09f5e0" providerId="LiveId" clId="{A92E1FA0-EAE3-4E8A-AE29-591C2C57DC40}" dt="2022-03-07T06:26:54.976" v="965" actId="26606"/>
          <ac:spMkLst>
            <pc:docMk/>
            <pc:sldMk cId="1745281262" sldId="267"/>
            <ac:spMk id="12" creationId="{C232B152-3720-4D3B-97ED-45CE5483F16F}"/>
          </ac:spMkLst>
        </pc:spChg>
        <pc:spChg chg="add del">
          <ac:chgData name="Gregor Liftinger" userId="c98477e4ea09f5e0" providerId="LiveId" clId="{A92E1FA0-EAE3-4E8A-AE29-591C2C57DC40}" dt="2022-03-07T06:26:54.976" v="965" actId="26606"/>
          <ac:spMkLst>
            <pc:docMk/>
            <pc:sldMk cId="1745281262" sldId="267"/>
            <ac:spMk id="14" creationId="{11BAB570-FF10-4E96-8A3F-FA9804702B89}"/>
          </ac:spMkLst>
        </pc:spChg>
        <pc:spChg chg="add del">
          <ac:chgData name="Gregor Liftinger" userId="c98477e4ea09f5e0" providerId="LiveId" clId="{A92E1FA0-EAE3-4E8A-AE29-591C2C57DC40}" dt="2022-03-07T06:26:54.976" v="965" actId="26606"/>
          <ac:spMkLst>
            <pc:docMk/>
            <pc:sldMk cId="1745281262" sldId="267"/>
            <ac:spMk id="16" creationId="{4B9FAFB2-BEB5-4848-8018-BCAD99E2E1AA}"/>
          </ac:spMkLst>
        </pc:spChg>
        <pc:spChg chg="add del">
          <ac:chgData name="Gregor Liftinger" userId="c98477e4ea09f5e0" providerId="LiveId" clId="{A92E1FA0-EAE3-4E8A-AE29-591C2C57DC40}" dt="2022-03-07T06:27:11.314" v="971" actId="26606"/>
          <ac:spMkLst>
            <pc:docMk/>
            <pc:sldMk cId="1745281262" sldId="267"/>
            <ac:spMk id="21" creationId="{867D4867-5BA7-4462-B2F6-A23F4A622AA7}"/>
          </ac:spMkLst>
        </pc:spChg>
        <pc:spChg chg="add del">
          <ac:chgData name="Gregor Liftinger" userId="c98477e4ea09f5e0" providerId="LiveId" clId="{A92E1FA0-EAE3-4E8A-AE29-591C2C57DC40}" dt="2022-03-07T06:27:11.283" v="970" actId="26606"/>
          <ac:spMkLst>
            <pc:docMk/>
            <pc:sldMk cId="1745281262" sldId="267"/>
            <ac:spMk id="26" creationId="{867D4867-5BA7-4462-B2F6-A23F4A622AA7}"/>
          </ac:spMkLst>
        </pc:spChg>
        <pc:spChg chg="add del">
          <ac:chgData name="Gregor Liftinger" userId="c98477e4ea09f5e0" providerId="LiveId" clId="{A92E1FA0-EAE3-4E8A-AE29-591C2C57DC40}" dt="2022-03-07T06:28:16.282" v="972" actId="26606"/>
          <ac:spMkLst>
            <pc:docMk/>
            <pc:sldMk cId="1745281262" sldId="267"/>
            <ac:spMk id="28" creationId="{B19D093C-27FB-4032-B282-42C4563F257C}"/>
          </ac:spMkLst>
        </pc:spChg>
        <pc:spChg chg="add del">
          <ac:chgData name="Gregor Liftinger" userId="c98477e4ea09f5e0" providerId="LiveId" clId="{A92E1FA0-EAE3-4E8A-AE29-591C2C57DC40}" dt="2022-03-07T06:28:16.282" v="972" actId="26606"/>
          <ac:spMkLst>
            <pc:docMk/>
            <pc:sldMk cId="1745281262" sldId="267"/>
            <ac:spMk id="29" creationId="{33CD251C-A887-4D2F-925B-FC097198538B}"/>
          </ac:spMkLst>
        </pc:spChg>
        <pc:spChg chg="add del">
          <ac:chgData name="Gregor Liftinger" userId="c98477e4ea09f5e0" providerId="LiveId" clId="{A92E1FA0-EAE3-4E8A-AE29-591C2C57DC40}" dt="2022-03-07T06:28:53.953" v="977" actId="26606"/>
          <ac:spMkLst>
            <pc:docMk/>
            <pc:sldMk cId="1745281262" sldId="267"/>
            <ac:spMk id="37" creationId="{A8384FB5-9ADC-4DDC-881B-597D56F5B15D}"/>
          </ac:spMkLst>
        </pc:spChg>
        <pc:spChg chg="add del">
          <ac:chgData name="Gregor Liftinger" userId="c98477e4ea09f5e0" providerId="LiveId" clId="{A92E1FA0-EAE3-4E8A-AE29-591C2C57DC40}" dt="2022-03-07T06:28:53.953" v="977" actId="26606"/>
          <ac:spMkLst>
            <pc:docMk/>
            <pc:sldMk cId="1745281262" sldId="267"/>
            <ac:spMk id="39" creationId="{91E5A9A7-95C6-4F4F-B00E-C82E07FE62EF}"/>
          </ac:spMkLst>
        </pc:spChg>
        <pc:spChg chg="add del">
          <ac:chgData name="Gregor Liftinger" userId="c98477e4ea09f5e0" providerId="LiveId" clId="{A92E1FA0-EAE3-4E8A-AE29-591C2C57DC40}" dt="2022-03-07T06:28:53.953" v="977" actId="26606"/>
          <ac:spMkLst>
            <pc:docMk/>
            <pc:sldMk cId="1745281262" sldId="267"/>
            <ac:spMk id="41" creationId="{D07DD2DE-F619-49DD-B5E7-03A290FF4ED1}"/>
          </ac:spMkLst>
        </pc:spChg>
        <pc:spChg chg="add del">
          <ac:chgData name="Gregor Liftinger" userId="c98477e4ea09f5e0" providerId="LiveId" clId="{A92E1FA0-EAE3-4E8A-AE29-591C2C57DC40}" dt="2022-03-07T06:28:53.953" v="977" actId="26606"/>
          <ac:spMkLst>
            <pc:docMk/>
            <pc:sldMk cId="1745281262" sldId="267"/>
            <ac:spMk id="43" creationId="{85149191-5F60-4A28-AAFF-039F96B0F3EC}"/>
          </ac:spMkLst>
        </pc:spChg>
        <pc:spChg chg="add del">
          <ac:chgData name="Gregor Liftinger" userId="c98477e4ea09f5e0" providerId="LiveId" clId="{A92E1FA0-EAE3-4E8A-AE29-591C2C57DC40}" dt="2022-03-07T06:28:53.953" v="977" actId="26606"/>
          <ac:spMkLst>
            <pc:docMk/>
            <pc:sldMk cId="1745281262" sldId="267"/>
            <ac:spMk id="45" creationId="{F8260ED5-17F7-4158-B241-D51DD4CF1B7E}"/>
          </ac:spMkLst>
        </pc:spChg>
        <pc:spChg chg="add del">
          <ac:chgData name="Gregor Liftinger" userId="c98477e4ea09f5e0" providerId="LiveId" clId="{A92E1FA0-EAE3-4E8A-AE29-591C2C57DC40}" dt="2022-03-17T02:46:13.545" v="1465" actId="26606"/>
          <ac:spMkLst>
            <pc:docMk/>
            <pc:sldMk cId="1745281262" sldId="267"/>
            <ac:spMk id="50" creationId="{A8384FB5-9ADC-4DDC-881B-597D56F5B15D}"/>
          </ac:spMkLst>
        </pc:spChg>
        <pc:spChg chg="add del">
          <ac:chgData name="Gregor Liftinger" userId="c98477e4ea09f5e0" providerId="LiveId" clId="{A92E1FA0-EAE3-4E8A-AE29-591C2C57DC40}" dt="2022-03-17T02:46:13.545" v="1465" actId="26606"/>
          <ac:spMkLst>
            <pc:docMk/>
            <pc:sldMk cId="1745281262" sldId="267"/>
            <ac:spMk id="52" creationId="{91E5A9A7-95C6-4F4F-B00E-C82E07FE62EF}"/>
          </ac:spMkLst>
        </pc:spChg>
        <pc:spChg chg="add del">
          <ac:chgData name="Gregor Liftinger" userId="c98477e4ea09f5e0" providerId="LiveId" clId="{A92E1FA0-EAE3-4E8A-AE29-591C2C57DC40}" dt="2022-03-17T02:46:13.545" v="1465" actId="26606"/>
          <ac:spMkLst>
            <pc:docMk/>
            <pc:sldMk cId="1745281262" sldId="267"/>
            <ac:spMk id="54" creationId="{D07DD2DE-F619-49DD-B5E7-03A290FF4ED1}"/>
          </ac:spMkLst>
        </pc:spChg>
        <pc:spChg chg="add del">
          <ac:chgData name="Gregor Liftinger" userId="c98477e4ea09f5e0" providerId="LiveId" clId="{A92E1FA0-EAE3-4E8A-AE29-591C2C57DC40}" dt="2022-03-17T02:46:13.545" v="1465" actId="26606"/>
          <ac:spMkLst>
            <pc:docMk/>
            <pc:sldMk cId="1745281262" sldId="267"/>
            <ac:spMk id="56" creationId="{85149191-5F60-4A28-AAFF-039F96B0F3EC}"/>
          </ac:spMkLst>
        </pc:spChg>
        <pc:spChg chg="add del">
          <ac:chgData name="Gregor Liftinger" userId="c98477e4ea09f5e0" providerId="LiveId" clId="{A92E1FA0-EAE3-4E8A-AE29-591C2C57DC40}" dt="2022-03-17T02:46:13.545" v="1465" actId="26606"/>
          <ac:spMkLst>
            <pc:docMk/>
            <pc:sldMk cId="1745281262" sldId="267"/>
            <ac:spMk id="58" creationId="{F8260ED5-17F7-4158-B241-D51DD4CF1B7E}"/>
          </ac:spMkLst>
        </pc:spChg>
        <pc:spChg chg="add del">
          <ac:chgData name="Gregor Liftinger" userId="c98477e4ea09f5e0" providerId="LiveId" clId="{A92E1FA0-EAE3-4E8A-AE29-591C2C57DC40}" dt="2022-03-17T02:46:13.545" v="1465" actId="26606"/>
          <ac:spMkLst>
            <pc:docMk/>
            <pc:sldMk cId="1745281262" sldId="267"/>
            <ac:spMk id="63" creationId="{07322A9E-F1EC-405E-8971-BA906EFFCCB8}"/>
          </ac:spMkLst>
        </pc:spChg>
        <pc:spChg chg="add del">
          <ac:chgData name="Gregor Liftinger" userId="c98477e4ea09f5e0" providerId="LiveId" clId="{A92E1FA0-EAE3-4E8A-AE29-591C2C57DC40}" dt="2022-03-17T02:46:13.545" v="1465" actId="26606"/>
          <ac:spMkLst>
            <pc:docMk/>
            <pc:sldMk cId="1745281262" sldId="267"/>
            <ac:spMk id="65" creationId="{A5704422-1118-4FD1-95AD-29A064EB80D9}"/>
          </ac:spMkLst>
        </pc:spChg>
        <pc:spChg chg="add del">
          <ac:chgData name="Gregor Liftinger" userId="c98477e4ea09f5e0" providerId="LiveId" clId="{A92E1FA0-EAE3-4E8A-AE29-591C2C57DC40}" dt="2022-03-17T02:46:13.545" v="1465" actId="26606"/>
          <ac:spMkLst>
            <pc:docMk/>
            <pc:sldMk cId="1745281262" sldId="267"/>
            <ac:spMk id="67" creationId="{A88B2AAA-B805-498E-A9E6-98B885855498}"/>
          </ac:spMkLst>
        </pc:spChg>
        <pc:spChg chg="add del">
          <ac:chgData name="Gregor Liftinger" userId="c98477e4ea09f5e0" providerId="LiveId" clId="{A92E1FA0-EAE3-4E8A-AE29-591C2C57DC40}" dt="2022-03-17T02:46:13.545" v="1465" actId="26606"/>
          <ac:spMkLst>
            <pc:docMk/>
            <pc:sldMk cId="1745281262" sldId="267"/>
            <ac:spMk id="69" creationId="{9B8051E0-19D7-43E1-BFD9-E6DBFEB3A3F1}"/>
          </ac:spMkLst>
        </pc:spChg>
        <pc:spChg chg="add del">
          <ac:chgData name="Gregor Liftinger" userId="c98477e4ea09f5e0" providerId="LiveId" clId="{A92E1FA0-EAE3-4E8A-AE29-591C2C57DC40}" dt="2022-03-17T02:46:13.545" v="1465" actId="26606"/>
          <ac:spMkLst>
            <pc:docMk/>
            <pc:sldMk cId="1745281262" sldId="267"/>
            <ac:spMk id="71" creationId="{4EDB2B02-86A2-46F5-A4BE-B7D9B10411D6}"/>
          </ac:spMkLst>
        </pc:spChg>
        <pc:spChg chg="add del">
          <ac:chgData name="Gregor Liftinger" userId="c98477e4ea09f5e0" providerId="LiveId" clId="{A92E1FA0-EAE3-4E8A-AE29-591C2C57DC40}" dt="2022-03-17T02:46:13.545" v="1465" actId="26606"/>
          <ac:spMkLst>
            <pc:docMk/>
            <pc:sldMk cId="1745281262" sldId="267"/>
            <ac:spMk id="73" creationId="{43954639-FB5D-41F4-9560-6F6DFE778425}"/>
          </ac:spMkLst>
        </pc:spChg>
        <pc:spChg chg="add del">
          <ac:chgData name="Gregor Liftinger" userId="c98477e4ea09f5e0" providerId="LiveId" clId="{A92E1FA0-EAE3-4E8A-AE29-591C2C57DC40}" dt="2022-03-17T02:46:13.545" v="1465" actId="26606"/>
          <ac:spMkLst>
            <pc:docMk/>
            <pc:sldMk cId="1745281262" sldId="267"/>
            <ac:spMk id="75" creationId="{E898931C-0323-41FA-A036-20F818B1FF81}"/>
          </ac:spMkLst>
        </pc:spChg>
        <pc:spChg chg="add del">
          <ac:chgData name="Gregor Liftinger" userId="c98477e4ea09f5e0" providerId="LiveId" clId="{A92E1FA0-EAE3-4E8A-AE29-591C2C57DC40}" dt="2022-03-17T02:46:13.545" v="1465" actId="26606"/>
          <ac:spMkLst>
            <pc:docMk/>
            <pc:sldMk cId="1745281262" sldId="267"/>
            <ac:spMk id="77" creationId="{89AFE9DD-0792-4B98-B4EB-97ACA17E6AA8}"/>
          </ac:spMkLst>
        </pc:spChg>
        <pc:spChg chg="add del">
          <ac:chgData name="Gregor Liftinger" userId="c98477e4ea09f5e0" providerId="LiveId" clId="{A92E1FA0-EAE3-4E8A-AE29-591C2C57DC40}" dt="2022-03-17T02:46:13.545" v="1465" actId="26606"/>
          <ac:spMkLst>
            <pc:docMk/>
            <pc:sldMk cId="1745281262" sldId="267"/>
            <ac:spMk id="79" creationId="{3981F5C4-9AE1-404E-AF44-A4E6DB374F9D}"/>
          </ac:spMkLst>
        </pc:spChg>
        <pc:spChg chg="add del">
          <ac:chgData name="Gregor Liftinger" userId="c98477e4ea09f5e0" providerId="LiveId" clId="{A92E1FA0-EAE3-4E8A-AE29-591C2C57DC40}" dt="2022-03-17T02:46:13.545" v="1465" actId="26606"/>
          <ac:spMkLst>
            <pc:docMk/>
            <pc:sldMk cId="1745281262" sldId="267"/>
            <ac:spMk id="81" creationId="{763C1781-8726-4FAC-8C45-FF40376BE409}"/>
          </ac:spMkLst>
        </pc:spChg>
        <pc:spChg chg="add del">
          <ac:chgData name="Gregor Liftinger" userId="c98477e4ea09f5e0" providerId="LiveId" clId="{A92E1FA0-EAE3-4E8A-AE29-591C2C57DC40}" dt="2022-03-17T02:46:13.545" v="1465" actId="26606"/>
          <ac:spMkLst>
            <pc:docMk/>
            <pc:sldMk cId="1745281262" sldId="267"/>
            <ac:spMk id="83" creationId="{301491B5-56C7-43DC-A3D9-861EECCA056A}"/>
          </ac:spMkLst>
        </pc:spChg>
        <pc:spChg chg="add del">
          <ac:chgData name="Gregor Liftinger" userId="c98477e4ea09f5e0" providerId="LiveId" clId="{A92E1FA0-EAE3-4E8A-AE29-591C2C57DC40}" dt="2022-03-17T02:46:13.545" v="1465" actId="26606"/>
          <ac:spMkLst>
            <pc:docMk/>
            <pc:sldMk cId="1745281262" sldId="267"/>
            <ac:spMk id="85" creationId="{237E2353-22DF-46E0-A200-FB30F8F394E2}"/>
          </ac:spMkLst>
        </pc:spChg>
        <pc:spChg chg="add del">
          <ac:chgData name="Gregor Liftinger" userId="c98477e4ea09f5e0" providerId="LiveId" clId="{A92E1FA0-EAE3-4E8A-AE29-591C2C57DC40}" dt="2022-03-17T02:46:13.545" v="1465" actId="26606"/>
          <ac:spMkLst>
            <pc:docMk/>
            <pc:sldMk cId="1745281262" sldId="267"/>
            <ac:spMk id="87" creationId="{DD6138DB-057B-45F7-A5F4-E7BFDA20D02C}"/>
          </ac:spMkLst>
        </pc:spChg>
        <pc:spChg chg="add del">
          <ac:chgData name="Gregor Liftinger" userId="c98477e4ea09f5e0" providerId="LiveId" clId="{A92E1FA0-EAE3-4E8A-AE29-591C2C57DC40}" dt="2022-03-17T02:46:13.545" v="1465" actId="26606"/>
          <ac:spMkLst>
            <pc:docMk/>
            <pc:sldMk cId="1745281262" sldId="267"/>
            <ac:spMk id="89" creationId="{79A54AB1-B64F-4843-BFAB-81CB74E66B65}"/>
          </ac:spMkLst>
        </pc:spChg>
        <pc:grpChg chg="add del">
          <ac:chgData name="Gregor Liftinger" userId="c98477e4ea09f5e0" providerId="LiveId" clId="{A92E1FA0-EAE3-4E8A-AE29-591C2C57DC40}" dt="2022-03-07T06:28:16.282" v="972" actId="26606"/>
          <ac:grpSpMkLst>
            <pc:docMk/>
            <pc:sldMk cId="1745281262" sldId="267"/>
            <ac:grpSpMk id="30" creationId="{35EE815E-1BD3-4777-B652-6D98825BF66B}"/>
          </ac:grpSpMkLst>
        </pc:grpChg>
        <pc:picChg chg="add del mod ord">
          <ac:chgData name="Gregor Liftinger" userId="c98477e4ea09f5e0" providerId="LiveId" clId="{A92E1FA0-EAE3-4E8A-AE29-591C2C57DC40}" dt="2022-03-07T06:28:50.560" v="975" actId="478"/>
          <ac:picMkLst>
            <pc:docMk/>
            <pc:sldMk cId="1745281262" sldId="267"/>
            <ac:picMk id="5" creationId="{A00B0437-8CD2-4903-8F99-0A5E5710F93F}"/>
          </ac:picMkLst>
        </pc:picChg>
        <pc:picChg chg="add del mod">
          <ac:chgData name="Gregor Liftinger" userId="c98477e4ea09f5e0" providerId="LiveId" clId="{A92E1FA0-EAE3-4E8A-AE29-591C2C57DC40}" dt="2022-03-17T02:45:43.224" v="1456" actId="478"/>
          <ac:picMkLst>
            <pc:docMk/>
            <pc:sldMk cId="1745281262" sldId="267"/>
            <ac:picMk id="6" creationId="{08D71E58-1E8B-49BE-A957-ECEB959EE5A3}"/>
          </ac:picMkLst>
        </pc:picChg>
        <pc:picChg chg="add mod">
          <ac:chgData name="Gregor Liftinger" userId="c98477e4ea09f5e0" providerId="LiveId" clId="{A92E1FA0-EAE3-4E8A-AE29-591C2C57DC40}" dt="2022-03-17T02:46:13.545" v="1465" actId="26606"/>
          <ac:picMkLst>
            <pc:docMk/>
            <pc:sldMk cId="1745281262" sldId="267"/>
            <ac:picMk id="8" creationId="{BEB97FC2-49D2-4B99-A11F-6980A56BEEDC}"/>
          </ac:picMkLst>
        </pc:picChg>
        <pc:picChg chg="add del mod">
          <ac:chgData name="Gregor Liftinger" userId="c98477e4ea09f5e0" providerId="LiveId" clId="{A92E1FA0-EAE3-4E8A-AE29-591C2C57DC40}" dt="2022-03-17T02:44:47.816" v="1446" actId="478"/>
          <ac:picMkLst>
            <pc:docMk/>
            <pc:sldMk cId="1745281262" sldId="267"/>
            <ac:picMk id="10" creationId="{C6264933-BCEC-49C6-8BC2-62A182FCDB15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059D9D-3246-4DD8-8008-8663A54AE67C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EBF09E3-0C17-4A55-AB83-844C66880799}">
      <dgm:prSet/>
      <dgm:spPr/>
      <dgm:t>
        <a:bodyPr/>
        <a:lstStyle/>
        <a:p>
          <a:r>
            <a:rPr lang="en-US"/>
            <a:t>Which movies contributed the most/least to revenue gain?</a:t>
          </a:r>
        </a:p>
      </dgm:t>
    </dgm:pt>
    <dgm:pt modelId="{8EEAA561-2406-405C-A0C0-9DD48704974F}" type="parTrans" cxnId="{4026E501-1B81-4ACC-895B-8CD696CC0E2F}">
      <dgm:prSet/>
      <dgm:spPr/>
      <dgm:t>
        <a:bodyPr/>
        <a:lstStyle/>
        <a:p>
          <a:endParaRPr lang="en-US"/>
        </a:p>
      </dgm:t>
    </dgm:pt>
    <dgm:pt modelId="{B4FC9B56-C89E-4C9E-B6BF-7FB2F48A49D7}" type="sibTrans" cxnId="{4026E501-1B81-4ACC-895B-8CD696CC0E2F}">
      <dgm:prSet/>
      <dgm:spPr/>
      <dgm:t>
        <a:bodyPr/>
        <a:lstStyle/>
        <a:p>
          <a:endParaRPr lang="en-US"/>
        </a:p>
      </dgm:t>
    </dgm:pt>
    <dgm:pt modelId="{B347933E-9C93-471F-90D0-546C5912ACD3}">
      <dgm:prSet/>
      <dgm:spPr/>
      <dgm:t>
        <a:bodyPr/>
        <a:lstStyle/>
        <a:p>
          <a:r>
            <a:rPr lang="en-US"/>
            <a:t>What was the average rental duration for all videos?</a:t>
          </a:r>
        </a:p>
      </dgm:t>
    </dgm:pt>
    <dgm:pt modelId="{52E12BF8-68A3-41BB-9BAC-2A2936DA2D04}" type="parTrans" cxnId="{75A205C6-1FE1-4AB7-A21B-37410C565C0A}">
      <dgm:prSet/>
      <dgm:spPr/>
      <dgm:t>
        <a:bodyPr/>
        <a:lstStyle/>
        <a:p>
          <a:endParaRPr lang="en-US"/>
        </a:p>
      </dgm:t>
    </dgm:pt>
    <dgm:pt modelId="{67BB4B9C-C240-42FE-9B3B-D6682660280D}" type="sibTrans" cxnId="{75A205C6-1FE1-4AB7-A21B-37410C565C0A}">
      <dgm:prSet/>
      <dgm:spPr/>
      <dgm:t>
        <a:bodyPr/>
        <a:lstStyle/>
        <a:p>
          <a:endParaRPr lang="en-US"/>
        </a:p>
      </dgm:t>
    </dgm:pt>
    <dgm:pt modelId="{65FD6E27-F184-4F44-B72B-518CB2E2C386}">
      <dgm:prSet/>
      <dgm:spPr/>
      <dgm:t>
        <a:bodyPr/>
        <a:lstStyle/>
        <a:p>
          <a:r>
            <a:rPr lang="en-US"/>
            <a:t>Which countries are Rockbuster customers based in?</a:t>
          </a:r>
        </a:p>
      </dgm:t>
    </dgm:pt>
    <dgm:pt modelId="{9D443F2B-41C1-47DF-9488-13D8930A7A56}" type="parTrans" cxnId="{A2DE4EAC-024F-41E4-9868-BE110B8D53CA}">
      <dgm:prSet/>
      <dgm:spPr/>
      <dgm:t>
        <a:bodyPr/>
        <a:lstStyle/>
        <a:p>
          <a:endParaRPr lang="en-US"/>
        </a:p>
      </dgm:t>
    </dgm:pt>
    <dgm:pt modelId="{47BDBECA-9ADE-4616-9321-A31BABA85A30}" type="sibTrans" cxnId="{A2DE4EAC-024F-41E4-9868-BE110B8D53CA}">
      <dgm:prSet/>
      <dgm:spPr/>
      <dgm:t>
        <a:bodyPr/>
        <a:lstStyle/>
        <a:p>
          <a:endParaRPr lang="en-US"/>
        </a:p>
      </dgm:t>
    </dgm:pt>
    <dgm:pt modelId="{B74A8902-62B4-4AC7-B92D-DC2B3673E276}">
      <dgm:prSet/>
      <dgm:spPr/>
      <dgm:t>
        <a:bodyPr/>
        <a:lstStyle/>
        <a:p>
          <a:r>
            <a:rPr lang="en-US"/>
            <a:t>Where are customers with a high lifetime value based?</a:t>
          </a:r>
        </a:p>
      </dgm:t>
    </dgm:pt>
    <dgm:pt modelId="{236CF3B4-5A4E-4AE2-A30D-02C8EB7419C1}" type="parTrans" cxnId="{E9267ADD-A4E3-48C8-87E5-F13A708712E8}">
      <dgm:prSet/>
      <dgm:spPr/>
      <dgm:t>
        <a:bodyPr/>
        <a:lstStyle/>
        <a:p>
          <a:endParaRPr lang="en-US"/>
        </a:p>
      </dgm:t>
    </dgm:pt>
    <dgm:pt modelId="{59E921DF-3DF5-4798-BABA-60B143C17704}" type="sibTrans" cxnId="{E9267ADD-A4E3-48C8-87E5-F13A708712E8}">
      <dgm:prSet/>
      <dgm:spPr/>
      <dgm:t>
        <a:bodyPr/>
        <a:lstStyle/>
        <a:p>
          <a:endParaRPr lang="en-US"/>
        </a:p>
      </dgm:t>
    </dgm:pt>
    <dgm:pt modelId="{E032F0AA-0E5C-4D86-87F8-D74A8CD4A840}">
      <dgm:prSet/>
      <dgm:spPr/>
      <dgm:t>
        <a:bodyPr/>
        <a:lstStyle/>
        <a:p>
          <a:r>
            <a:rPr lang="en-US"/>
            <a:t>Do sales figures vary between geographic regions?</a:t>
          </a:r>
        </a:p>
      </dgm:t>
    </dgm:pt>
    <dgm:pt modelId="{C51B8EC8-48BC-439D-A31B-3C2CF7B43C3F}" type="parTrans" cxnId="{50B87EEE-7D31-40AB-8CA4-522CA4DF306D}">
      <dgm:prSet/>
      <dgm:spPr/>
      <dgm:t>
        <a:bodyPr/>
        <a:lstStyle/>
        <a:p>
          <a:endParaRPr lang="en-US"/>
        </a:p>
      </dgm:t>
    </dgm:pt>
    <dgm:pt modelId="{B73A12A1-8D06-426A-BC2A-763CDBCA3E94}" type="sibTrans" cxnId="{50B87EEE-7D31-40AB-8CA4-522CA4DF306D}">
      <dgm:prSet/>
      <dgm:spPr/>
      <dgm:t>
        <a:bodyPr/>
        <a:lstStyle/>
        <a:p>
          <a:endParaRPr lang="en-US"/>
        </a:p>
      </dgm:t>
    </dgm:pt>
    <dgm:pt modelId="{26C4D84E-3AF4-4280-86EC-81281F7E573F}" type="pres">
      <dgm:prSet presAssocID="{3B059D9D-3246-4DD8-8008-8663A54AE67C}" presName="vert0" presStyleCnt="0">
        <dgm:presLayoutVars>
          <dgm:dir/>
          <dgm:animOne val="branch"/>
          <dgm:animLvl val="lvl"/>
        </dgm:presLayoutVars>
      </dgm:prSet>
      <dgm:spPr/>
    </dgm:pt>
    <dgm:pt modelId="{B1B47FE0-C98F-4AED-A8C3-CD1687D7B238}" type="pres">
      <dgm:prSet presAssocID="{8EBF09E3-0C17-4A55-AB83-844C66880799}" presName="thickLine" presStyleLbl="alignNode1" presStyleIdx="0" presStyleCnt="5"/>
      <dgm:spPr/>
    </dgm:pt>
    <dgm:pt modelId="{B7E33B2B-56E1-462D-B609-D06B966AFC7C}" type="pres">
      <dgm:prSet presAssocID="{8EBF09E3-0C17-4A55-AB83-844C66880799}" presName="horz1" presStyleCnt="0"/>
      <dgm:spPr/>
    </dgm:pt>
    <dgm:pt modelId="{26A534BE-CB90-417C-B379-BC33752842D8}" type="pres">
      <dgm:prSet presAssocID="{8EBF09E3-0C17-4A55-AB83-844C66880799}" presName="tx1" presStyleLbl="revTx" presStyleIdx="0" presStyleCnt="5"/>
      <dgm:spPr/>
    </dgm:pt>
    <dgm:pt modelId="{B54D3B4B-B3B0-43CA-BAD0-A6922286D96A}" type="pres">
      <dgm:prSet presAssocID="{8EBF09E3-0C17-4A55-AB83-844C66880799}" presName="vert1" presStyleCnt="0"/>
      <dgm:spPr/>
    </dgm:pt>
    <dgm:pt modelId="{87E2EBA9-F0C7-4387-8940-02551E10919B}" type="pres">
      <dgm:prSet presAssocID="{B347933E-9C93-471F-90D0-546C5912ACD3}" presName="thickLine" presStyleLbl="alignNode1" presStyleIdx="1" presStyleCnt="5"/>
      <dgm:spPr/>
    </dgm:pt>
    <dgm:pt modelId="{C2EB7C7B-DA0D-416E-B673-23900B13F895}" type="pres">
      <dgm:prSet presAssocID="{B347933E-9C93-471F-90D0-546C5912ACD3}" presName="horz1" presStyleCnt="0"/>
      <dgm:spPr/>
    </dgm:pt>
    <dgm:pt modelId="{1A3DBC78-215A-49CB-9861-087ABE8F7C1F}" type="pres">
      <dgm:prSet presAssocID="{B347933E-9C93-471F-90D0-546C5912ACD3}" presName="tx1" presStyleLbl="revTx" presStyleIdx="1" presStyleCnt="5"/>
      <dgm:spPr/>
    </dgm:pt>
    <dgm:pt modelId="{95D34392-0303-42F1-8AB6-0DB1ADCB23C2}" type="pres">
      <dgm:prSet presAssocID="{B347933E-9C93-471F-90D0-546C5912ACD3}" presName="vert1" presStyleCnt="0"/>
      <dgm:spPr/>
    </dgm:pt>
    <dgm:pt modelId="{1E5E7973-C4E4-4F2D-B7BC-671FCA8FF287}" type="pres">
      <dgm:prSet presAssocID="{65FD6E27-F184-4F44-B72B-518CB2E2C386}" presName="thickLine" presStyleLbl="alignNode1" presStyleIdx="2" presStyleCnt="5"/>
      <dgm:spPr/>
    </dgm:pt>
    <dgm:pt modelId="{B302EEF8-3FC1-4487-B486-6ABE525A44AA}" type="pres">
      <dgm:prSet presAssocID="{65FD6E27-F184-4F44-B72B-518CB2E2C386}" presName="horz1" presStyleCnt="0"/>
      <dgm:spPr/>
    </dgm:pt>
    <dgm:pt modelId="{5276E7CB-83AC-4415-90F3-4D8503AB7C1B}" type="pres">
      <dgm:prSet presAssocID="{65FD6E27-F184-4F44-B72B-518CB2E2C386}" presName="tx1" presStyleLbl="revTx" presStyleIdx="2" presStyleCnt="5"/>
      <dgm:spPr/>
    </dgm:pt>
    <dgm:pt modelId="{2AA0883D-6C0A-43D6-8672-8ADCD7E0C2A2}" type="pres">
      <dgm:prSet presAssocID="{65FD6E27-F184-4F44-B72B-518CB2E2C386}" presName="vert1" presStyleCnt="0"/>
      <dgm:spPr/>
    </dgm:pt>
    <dgm:pt modelId="{544AFAF3-CD2B-46FC-A678-D3742C5915CE}" type="pres">
      <dgm:prSet presAssocID="{B74A8902-62B4-4AC7-B92D-DC2B3673E276}" presName="thickLine" presStyleLbl="alignNode1" presStyleIdx="3" presStyleCnt="5"/>
      <dgm:spPr/>
    </dgm:pt>
    <dgm:pt modelId="{998DCA6F-D98C-42A2-96F3-A7DBD7DFA101}" type="pres">
      <dgm:prSet presAssocID="{B74A8902-62B4-4AC7-B92D-DC2B3673E276}" presName="horz1" presStyleCnt="0"/>
      <dgm:spPr/>
    </dgm:pt>
    <dgm:pt modelId="{5C6285A2-4E44-44FA-9FD7-AD8238ECA717}" type="pres">
      <dgm:prSet presAssocID="{B74A8902-62B4-4AC7-B92D-DC2B3673E276}" presName="tx1" presStyleLbl="revTx" presStyleIdx="3" presStyleCnt="5"/>
      <dgm:spPr/>
    </dgm:pt>
    <dgm:pt modelId="{CED7BEDE-DE94-4981-8959-B63CB058E4A5}" type="pres">
      <dgm:prSet presAssocID="{B74A8902-62B4-4AC7-B92D-DC2B3673E276}" presName="vert1" presStyleCnt="0"/>
      <dgm:spPr/>
    </dgm:pt>
    <dgm:pt modelId="{6F5D350C-B886-427D-885E-05F8C6CE98F5}" type="pres">
      <dgm:prSet presAssocID="{E032F0AA-0E5C-4D86-87F8-D74A8CD4A840}" presName="thickLine" presStyleLbl="alignNode1" presStyleIdx="4" presStyleCnt="5"/>
      <dgm:spPr/>
    </dgm:pt>
    <dgm:pt modelId="{9B801B2F-3C33-4DBF-A1B2-815EB72C007B}" type="pres">
      <dgm:prSet presAssocID="{E032F0AA-0E5C-4D86-87F8-D74A8CD4A840}" presName="horz1" presStyleCnt="0"/>
      <dgm:spPr/>
    </dgm:pt>
    <dgm:pt modelId="{0FAF4EBE-25E7-4329-AC8A-2B41AD710A14}" type="pres">
      <dgm:prSet presAssocID="{E032F0AA-0E5C-4D86-87F8-D74A8CD4A840}" presName="tx1" presStyleLbl="revTx" presStyleIdx="4" presStyleCnt="5"/>
      <dgm:spPr/>
    </dgm:pt>
    <dgm:pt modelId="{41EF4A39-ECC7-46F8-BB11-61D9FF2EFD7A}" type="pres">
      <dgm:prSet presAssocID="{E032F0AA-0E5C-4D86-87F8-D74A8CD4A840}" presName="vert1" presStyleCnt="0"/>
      <dgm:spPr/>
    </dgm:pt>
  </dgm:ptLst>
  <dgm:cxnLst>
    <dgm:cxn modelId="{4026E501-1B81-4ACC-895B-8CD696CC0E2F}" srcId="{3B059D9D-3246-4DD8-8008-8663A54AE67C}" destId="{8EBF09E3-0C17-4A55-AB83-844C66880799}" srcOrd="0" destOrd="0" parTransId="{8EEAA561-2406-405C-A0C0-9DD48704974F}" sibTransId="{B4FC9B56-C89E-4C9E-B6BF-7FB2F48A49D7}"/>
    <dgm:cxn modelId="{41CD4207-8CE5-4DBA-A737-A8101C935E49}" type="presOf" srcId="{E032F0AA-0E5C-4D86-87F8-D74A8CD4A840}" destId="{0FAF4EBE-25E7-4329-AC8A-2B41AD710A14}" srcOrd="0" destOrd="0" presId="urn:microsoft.com/office/officeart/2008/layout/LinedList"/>
    <dgm:cxn modelId="{3CD09E54-950E-4916-A61F-704DA7CE4302}" type="presOf" srcId="{65FD6E27-F184-4F44-B72B-518CB2E2C386}" destId="{5276E7CB-83AC-4415-90F3-4D8503AB7C1B}" srcOrd="0" destOrd="0" presId="urn:microsoft.com/office/officeart/2008/layout/LinedList"/>
    <dgm:cxn modelId="{0F33FC5A-549B-4E8E-AE96-51325D1779E8}" type="presOf" srcId="{3B059D9D-3246-4DD8-8008-8663A54AE67C}" destId="{26C4D84E-3AF4-4280-86EC-81281F7E573F}" srcOrd="0" destOrd="0" presId="urn:microsoft.com/office/officeart/2008/layout/LinedList"/>
    <dgm:cxn modelId="{4E3FEB9F-B9F2-4F6C-B867-8AFC72C75846}" type="presOf" srcId="{8EBF09E3-0C17-4A55-AB83-844C66880799}" destId="{26A534BE-CB90-417C-B379-BC33752842D8}" srcOrd="0" destOrd="0" presId="urn:microsoft.com/office/officeart/2008/layout/LinedList"/>
    <dgm:cxn modelId="{DCE5B5A2-ACA3-4E2D-B81C-728D487880E2}" type="presOf" srcId="{B347933E-9C93-471F-90D0-546C5912ACD3}" destId="{1A3DBC78-215A-49CB-9861-087ABE8F7C1F}" srcOrd="0" destOrd="0" presId="urn:microsoft.com/office/officeart/2008/layout/LinedList"/>
    <dgm:cxn modelId="{A2DE4EAC-024F-41E4-9868-BE110B8D53CA}" srcId="{3B059D9D-3246-4DD8-8008-8663A54AE67C}" destId="{65FD6E27-F184-4F44-B72B-518CB2E2C386}" srcOrd="2" destOrd="0" parTransId="{9D443F2B-41C1-47DF-9488-13D8930A7A56}" sibTransId="{47BDBECA-9ADE-4616-9321-A31BABA85A30}"/>
    <dgm:cxn modelId="{75A205C6-1FE1-4AB7-A21B-37410C565C0A}" srcId="{3B059D9D-3246-4DD8-8008-8663A54AE67C}" destId="{B347933E-9C93-471F-90D0-546C5912ACD3}" srcOrd="1" destOrd="0" parTransId="{52E12BF8-68A3-41BB-9BAC-2A2936DA2D04}" sibTransId="{67BB4B9C-C240-42FE-9B3B-D6682660280D}"/>
    <dgm:cxn modelId="{E9267ADD-A4E3-48C8-87E5-F13A708712E8}" srcId="{3B059D9D-3246-4DD8-8008-8663A54AE67C}" destId="{B74A8902-62B4-4AC7-B92D-DC2B3673E276}" srcOrd="3" destOrd="0" parTransId="{236CF3B4-5A4E-4AE2-A30D-02C8EB7419C1}" sibTransId="{59E921DF-3DF5-4798-BABA-60B143C17704}"/>
    <dgm:cxn modelId="{33A991EC-D89A-4139-8890-56DB655D13D3}" type="presOf" srcId="{B74A8902-62B4-4AC7-B92D-DC2B3673E276}" destId="{5C6285A2-4E44-44FA-9FD7-AD8238ECA717}" srcOrd="0" destOrd="0" presId="urn:microsoft.com/office/officeart/2008/layout/LinedList"/>
    <dgm:cxn modelId="{50B87EEE-7D31-40AB-8CA4-522CA4DF306D}" srcId="{3B059D9D-3246-4DD8-8008-8663A54AE67C}" destId="{E032F0AA-0E5C-4D86-87F8-D74A8CD4A840}" srcOrd="4" destOrd="0" parTransId="{C51B8EC8-48BC-439D-A31B-3C2CF7B43C3F}" sibTransId="{B73A12A1-8D06-426A-BC2A-763CDBCA3E94}"/>
    <dgm:cxn modelId="{D7E7CC3A-C82B-4318-83A3-E1C118BFCB4F}" type="presParOf" srcId="{26C4D84E-3AF4-4280-86EC-81281F7E573F}" destId="{B1B47FE0-C98F-4AED-A8C3-CD1687D7B238}" srcOrd="0" destOrd="0" presId="urn:microsoft.com/office/officeart/2008/layout/LinedList"/>
    <dgm:cxn modelId="{9AD03CCF-48CD-410C-8D8C-BCD93EAD09FD}" type="presParOf" srcId="{26C4D84E-3AF4-4280-86EC-81281F7E573F}" destId="{B7E33B2B-56E1-462D-B609-D06B966AFC7C}" srcOrd="1" destOrd="0" presId="urn:microsoft.com/office/officeart/2008/layout/LinedList"/>
    <dgm:cxn modelId="{D993F089-673D-4E19-83C4-916685311DDB}" type="presParOf" srcId="{B7E33B2B-56E1-462D-B609-D06B966AFC7C}" destId="{26A534BE-CB90-417C-B379-BC33752842D8}" srcOrd="0" destOrd="0" presId="urn:microsoft.com/office/officeart/2008/layout/LinedList"/>
    <dgm:cxn modelId="{8DC176B5-1B69-41DC-8F32-B706647E3291}" type="presParOf" srcId="{B7E33B2B-56E1-462D-B609-D06B966AFC7C}" destId="{B54D3B4B-B3B0-43CA-BAD0-A6922286D96A}" srcOrd="1" destOrd="0" presId="urn:microsoft.com/office/officeart/2008/layout/LinedList"/>
    <dgm:cxn modelId="{89563B2D-8FD8-4835-827E-9275FC089FFF}" type="presParOf" srcId="{26C4D84E-3AF4-4280-86EC-81281F7E573F}" destId="{87E2EBA9-F0C7-4387-8940-02551E10919B}" srcOrd="2" destOrd="0" presId="urn:microsoft.com/office/officeart/2008/layout/LinedList"/>
    <dgm:cxn modelId="{79873233-D8E0-4F04-992C-D5135F7469A8}" type="presParOf" srcId="{26C4D84E-3AF4-4280-86EC-81281F7E573F}" destId="{C2EB7C7B-DA0D-416E-B673-23900B13F895}" srcOrd="3" destOrd="0" presId="urn:microsoft.com/office/officeart/2008/layout/LinedList"/>
    <dgm:cxn modelId="{7CE1CD64-9C18-45B9-9FB6-D437BDA3AFE5}" type="presParOf" srcId="{C2EB7C7B-DA0D-416E-B673-23900B13F895}" destId="{1A3DBC78-215A-49CB-9861-087ABE8F7C1F}" srcOrd="0" destOrd="0" presId="urn:microsoft.com/office/officeart/2008/layout/LinedList"/>
    <dgm:cxn modelId="{2A0B7197-10DE-42D9-A7D6-6E961B1CDF29}" type="presParOf" srcId="{C2EB7C7B-DA0D-416E-B673-23900B13F895}" destId="{95D34392-0303-42F1-8AB6-0DB1ADCB23C2}" srcOrd="1" destOrd="0" presId="urn:microsoft.com/office/officeart/2008/layout/LinedList"/>
    <dgm:cxn modelId="{241C7519-31F7-44D4-BDF7-3AF3A75D8923}" type="presParOf" srcId="{26C4D84E-3AF4-4280-86EC-81281F7E573F}" destId="{1E5E7973-C4E4-4F2D-B7BC-671FCA8FF287}" srcOrd="4" destOrd="0" presId="urn:microsoft.com/office/officeart/2008/layout/LinedList"/>
    <dgm:cxn modelId="{07E9A6F9-9844-447B-A6F0-1868EBA29789}" type="presParOf" srcId="{26C4D84E-3AF4-4280-86EC-81281F7E573F}" destId="{B302EEF8-3FC1-4487-B486-6ABE525A44AA}" srcOrd="5" destOrd="0" presId="urn:microsoft.com/office/officeart/2008/layout/LinedList"/>
    <dgm:cxn modelId="{C87377A3-07AF-407D-BB70-60A079512B1C}" type="presParOf" srcId="{B302EEF8-3FC1-4487-B486-6ABE525A44AA}" destId="{5276E7CB-83AC-4415-90F3-4D8503AB7C1B}" srcOrd="0" destOrd="0" presId="urn:microsoft.com/office/officeart/2008/layout/LinedList"/>
    <dgm:cxn modelId="{9BA4B04F-C710-4079-978B-DD998F864090}" type="presParOf" srcId="{B302EEF8-3FC1-4487-B486-6ABE525A44AA}" destId="{2AA0883D-6C0A-43D6-8672-8ADCD7E0C2A2}" srcOrd="1" destOrd="0" presId="urn:microsoft.com/office/officeart/2008/layout/LinedList"/>
    <dgm:cxn modelId="{9008A5F0-F06C-45C2-AAA5-D573973C724F}" type="presParOf" srcId="{26C4D84E-3AF4-4280-86EC-81281F7E573F}" destId="{544AFAF3-CD2B-46FC-A678-D3742C5915CE}" srcOrd="6" destOrd="0" presId="urn:microsoft.com/office/officeart/2008/layout/LinedList"/>
    <dgm:cxn modelId="{A40853D1-4722-4F7E-8338-5EAFE048BC9F}" type="presParOf" srcId="{26C4D84E-3AF4-4280-86EC-81281F7E573F}" destId="{998DCA6F-D98C-42A2-96F3-A7DBD7DFA101}" srcOrd="7" destOrd="0" presId="urn:microsoft.com/office/officeart/2008/layout/LinedList"/>
    <dgm:cxn modelId="{EE87F20E-1143-42B8-B696-8BC0E8A5E088}" type="presParOf" srcId="{998DCA6F-D98C-42A2-96F3-A7DBD7DFA101}" destId="{5C6285A2-4E44-44FA-9FD7-AD8238ECA717}" srcOrd="0" destOrd="0" presId="urn:microsoft.com/office/officeart/2008/layout/LinedList"/>
    <dgm:cxn modelId="{901A5F5A-C388-44AE-8404-B8E51F749F8A}" type="presParOf" srcId="{998DCA6F-D98C-42A2-96F3-A7DBD7DFA101}" destId="{CED7BEDE-DE94-4981-8959-B63CB058E4A5}" srcOrd="1" destOrd="0" presId="urn:microsoft.com/office/officeart/2008/layout/LinedList"/>
    <dgm:cxn modelId="{406DD5EB-A9DE-4535-9C20-7A300E14BB8F}" type="presParOf" srcId="{26C4D84E-3AF4-4280-86EC-81281F7E573F}" destId="{6F5D350C-B886-427D-885E-05F8C6CE98F5}" srcOrd="8" destOrd="0" presId="urn:microsoft.com/office/officeart/2008/layout/LinedList"/>
    <dgm:cxn modelId="{3EFFD261-BCB2-43FF-8134-3ED0CF3EEDC9}" type="presParOf" srcId="{26C4D84E-3AF4-4280-86EC-81281F7E573F}" destId="{9B801B2F-3C33-4DBF-A1B2-815EB72C007B}" srcOrd="9" destOrd="0" presId="urn:microsoft.com/office/officeart/2008/layout/LinedList"/>
    <dgm:cxn modelId="{DE312C70-5D6A-471D-9A08-AB85FBF3CDBC}" type="presParOf" srcId="{9B801B2F-3C33-4DBF-A1B2-815EB72C007B}" destId="{0FAF4EBE-25E7-4329-AC8A-2B41AD710A14}" srcOrd="0" destOrd="0" presId="urn:microsoft.com/office/officeart/2008/layout/LinedList"/>
    <dgm:cxn modelId="{0D8CBC89-3323-4096-8DC9-1198C1FAA53C}" type="presParOf" srcId="{9B801B2F-3C33-4DBF-A1B2-815EB72C007B}" destId="{41EF4A39-ECC7-46F8-BB11-61D9FF2EFD7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D005BB-436E-47BF-AD39-5C5F4C47B9F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716460-570F-45FE-B564-9AD10FBFDB77}">
      <dgm:prSet/>
      <dgm:spPr/>
      <dgm:t>
        <a:bodyPr/>
        <a:lstStyle/>
        <a:p>
          <a:r>
            <a:rPr lang="en-US"/>
            <a:t>Focus the marketing budget on India and China‘s top categories:</a:t>
          </a:r>
        </a:p>
      </dgm:t>
    </dgm:pt>
    <dgm:pt modelId="{26AD34B0-8DBA-48C4-9186-F459D43C531E}" type="parTrans" cxnId="{7C14382A-2940-4B6A-BE71-972493BE8232}">
      <dgm:prSet/>
      <dgm:spPr/>
      <dgm:t>
        <a:bodyPr/>
        <a:lstStyle/>
        <a:p>
          <a:endParaRPr lang="en-US"/>
        </a:p>
      </dgm:t>
    </dgm:pt>
    <dgm:pt modelId="{22826C67-1775-42F2-B92E-CD6F087DEE19}" type="sibTrans" cxnId="{7C14382A-2940-4B6A-BE71-972493BE8232}">
      <dgm:prSet/>
      <dgm:spPr/>
      <dgm:t>
        <a:bodyPr/>
        <a:lstStyle/>
        <a:p>
          <a:endParaRPr lang="en-US"/>
        </a:p>
      </dgm:t>
    </dgm:pt>
    <dgm:pt modelId="{A0A2E094-129E-4DD4-ADBE-82AC9A14CF45}">
      <dgm:prSet/>
      <dgm:spPr/>
      <dgm:t>
        <a:bodyPr/>
        <a:lstStyle/>
        <a:p>
          <a:r>
            <a:rPr lang="en-US"/>
            <a:t>India (Sports, Foreign, Documentary, Children, Drama)</a:t>
          </a:r>
        </a:p>
      </dgm:t>
    </dgm:pt>
    <dgm:pt modelId="{C6D9045A-6871-406F-9F65-14C49D357CFC}" type="parTrans" cxnId="{AF53D311-31A1-43EB-AC13-E3435EB9A1AF}">
      <dgm:prSet/>
      <dgm:spPr/>
      <dgm:t>
        <a:bodyPr/>
        <a:lstStyle/>
        <a:p>
          <a:endParaRPr lang="en-US"/>
        </a:p>
      </dgm:t>
    </dgm:pt>
    <dgm:pt modelId="{A31B6AD5-02BA-4A42-9DA3-C41DA0CF23AC}" type="sibTrans" cxnId="{AF53D311-31A1-43EB-AC13-E3435EB9A1AF}">
      <dgm:prSet/>
      <dgm:spPr/>
      <dgm:t>
        <a:bodyPr/>
        <a:lstStyle/>
        <a:p>
          <a:endParaRPr lang="en-US"/>
        </a:p>
      </dgm:t>
    </dgm:pt>
    <dgm:pt modelId="{6963B90D-E27B-42EA-B1FE-75DD548D0F1E}">
      <dgm:prSet/>
      <dgm:spPr/>
      <dgm:t>
        <a:bodyPr/>
        <a:lstStyle/>
        <a:p>
          <a:r>
            <a:rPr lang="en-US"/>
            <a:t>China (Animation, Sports, Family, New, Drama)</a:t>
          </a:r>
        </a:p>
      </dgm:t>
    </dgm:pt>
    <dgm:pt modelId="{66D45136-9DC9-482F-83EC-3CE916BE82E1}" type="parTrans" cxnId="{06C86D77-2535-45F9-9A9A-777D391477B0}">
      <dgm:prSet/>
      <dgm:spPr/>
      <dgm:t>
        <a:bodyPr/>
        <a:lstStyle/>
        <a:p>
          <a:endParaRPr lang="en-US"/>
        </a:p>
      </dgm:t>
    </dgm:pt>
    <dgm:pt modelId="{108F2C5D-F6A9-4F43-9D03-AAEDA6094643}" type="sibTrans" cxnId="{06C86D77-2535-45F9-9A9A-777D391477B0}">
      <dgm:prSet/>
      <dgm:spPr/>
      <dgm:t>
        <a:bodyPr/>
        <a:lstStyle/>
        <a:p>
          <a:endParaRPr lang="en-US"/>
        </a:p>
      </dgm:t>
    </dgm:pt>
    <dgm:pt modelId="{C62D54A8-8F15-43D6-BB37-08A8844539B3}">
      <dgm:prSet/>
      <dgm:spPr/>
      <dgm:t>
        <a:bodyPr/>
        <a:lstStyle/>
        <a:p>
          <a:r>
            <a:rPr lang="en-US"/>
            <a:t>And on countries where customers spend on average the most:</a:t>
          </a:r>
        </a:p>
      </dgm:t>
    </dgm:pt>
    <dgm:pt modelId="{3AB8BA9D-439A-4363-9BD2-02E3023C280D}" type="parTrans" cxnId="{F33F5249-5064-47C9-B46A-C2380D5B13E2}">
      <dgm:prSet/>
      <dgm:spPr/>
      <dgm:t>
        <a:bodyPr/>
        <a:lstStyle/>
        <a:p>
          <a:endParaRPr lang="en-US"/>
        </a:p>
      </dgm:t>
    </dgm:pt>
    <dgm:pt modelId="{4100FECB-B477-4AFB-88EF-B0BA6FA00CE1}" type="sibTrans" cxnId="{F33F5249-5064-47C9-B46A-C2380D5B13E2}">
      <dgm:prSet/>
      <dgm:spPr/>
      <dgm:t>
        <a:bodyPr/>
        <a:lstStyle/>
        <a:p>
          <a:endParaRPr lang="en-US"/>
        </a:p>
      </dgm:t>
    </dgm:pt>
    <dgm:pt modelId="{C6AE91A5-8DF9-4340-9F45-2D307CB9FC76}">
      <dgm:prSet/>
      <dgm:spPr/>
      <dgm:t>
        <a:bodyPr/>
        <a:lstStyle/>
        <a:p>
          <a:r>
            <a:rPr lang="en-US"/>
            <a:t>Nepal, French Guiana, Turkmenistan, Kenya, Nauru, Armenia, Czech Republic, Reunion, Chile</a:t>
          </a:r>
        </a:p>
      </dgm:t>
    </dgm:pt>
    <dgm:pt modelId="{096E59DA-9B3E-4693-8213-3195B6F96169}" type="parTrans" cxnId="{187D8EDA-766D-4547-A299-F79FB23319EB}">
      <dgm:prSet/>
      <dgm:spPr/>
      <dgm:t>
        <a:bodyPr/>
        <a:lstStyle/>
        <a:p>
          <a:endParaRPr lang="en-US"/>
        </a:p>
      </dgm:t>
    </dgm:pt>
    <dgm:pt modelId="{434C0009-8EC8-4906-AEB6-7E024BAB37D3}" type="sibTrans" cxnId="{187D8EDA-766D-4547-A299-F79FB23319EB}">
      <dgm:prSet/>
      <dgm:spPr/>
      <dgm:t>
        <a:bodyPr/>
        <a:lstStyle/>
        <a:p>
          <a:endParaRPr lang="en-US"/>
        </a:p>
      </dgm:t>
    </dgm:pt>
    <dgm:pt modelId="{2BB5F31C-717C-441E-BFC0-401FE950F05B}">
      <dgm:prSet/>
      <dgm:spPr/>
      <dgm:t>
        <a:bodyPr/>
        <a:lstStyle/>
        <a:p>
          <a:r>
            <a:rPr lang="en-US" dirty="0"/>
            <a:t>Reward the top 5 customers in the top 10 cities: </a:t>
          </a:r>
        </a:p>
      </dgm:t>
    </dgm:pt>
    <dgm:pt modelId="{0329E440-00F5-4D55-B406-D40B28419393}" type="parTrans" cxnId="{759A01D8-3443-482A-965F-D81CE19DC465}">
      <dgm:prSet/>
      <dgm:spPr/>
      <dgm:t>
        <a:bodyPr/>
        <a:lstStyle/>
        <a:p>
          <a:endParaRPr lang="en-US"/>
        </a:p>
      </dgm:t>
    </dgm:pt>
    <dgm:pt modelId="{E32CAC1B-0C80-42F8-975B-410C5E6DC86E}" type="sibTrans" cxnId="{759A01D8-3443-482A-965F-D81CE19DC465}">
      <dgm:prSet/>
      <dgm:spPr/>
      <dgm:t>
        <a:bodyPr/>
        <a:lstStyle/>
        <a:p>
          <a:endParaRPr lang="en-US"/>
        </a:p>
      </dgm:t>
    </dgm:pt>
    <dgm:pt modelId="{B5A1CDC0-F683-423D-9DF8-2045E0444F63}">
      <dgm:prSet/>
      <dgm:spPr/>
      <dgm:t>
        <a:bodyPr/>
        <a:lstStyle/>
        <a:p>
          <a:r>
            <a:rPr lang="de-AT" b="0" i="0"/>
            <a:t>Sara Perry, Gabriel</a:t>
          </a:r>
          <a:r>
            <a:rPr lang="de-AT"/>
            <a:t> </a:t>
          </a:r>
          <a:r>
            <a:rPr lang="de-AT" b="0" i="0"/>
            <a:t>Harder, Sivas</a:t>
          </a:r>
          <a:r>
            <a:rPr lang="de-AT"/>
            <a:t> </a:t>
          </a:r>
          <a:r>
            <a:rPr lang="de-AT" b="0" i="0"/>
            <a:t>Sergio, Stanfield Celaya, Clinton Buford</a:t>
          </a:r>
          <a:endParaRPr lang="en-US"/>
        </a:p>
      </dgm:t>
    </dgm:pt>
    <dgm:pt modelId="{FA788E95-7536-44D7-A9E2-41CF3F4D6BC3}" type="parTrans" cxnId="{3FA9F0A1-527A-439E-A74D-FFB0E3428F05}">
      <dgm:prSet/>
      <dgm:spPr/>
      <dgm:t>
        <a:bodyPr/>
        <a:lstStyle/>
        <a:p>
          <a:endParaRPr lang="en-US"/>
        </a:p>
      </dgm:t>
    </dgm:pt>
    <dgm:pt modelId="{2ACAB640-693B-4D51-9A42-7220ECD52C10}" type="sibTrans" cxnId="{3FA9F0A1-527A-439E-A74D-FFB0E3428F05}">
      <dgm:prSet/>
      <dgm:spPr/>
      <dgm:t>
        <a:bodyPr/>
        <a:lstStyle/>
        <a:p>
          <a:endParaRPr lang="en-US"/>
        </a:p>
      </dgm:t>
    </dgm:pt>
    <dgm:pt modelId="{7FBAE0B2-3942-43FA-AE14-D7A7E698068A}" type="pres">
      <dgm:prSet presAssocID="{EED005BB-436E-47BF-AD39-5C5F4C47B9F7}" presName="linear" presStyleCnt="0">
        <dgm:presLayoutVars>
          <dgm:animLvl val="lvl"/>
          <dgm:resizeHandles val="exact"/>
        </dgm:presLayoutVars>
      </dgm:prSet>
      <dgm:spPr/>
    </dgm:pt>
    <dgm:pt modelId="{4FA80764-4C44-4880-A1E1-DA6312EC74F8}" type="pres">
      <dgm:prSet presAssocID="{38716460-570F-45FE-B564-9AD10FBFDB7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EA9BC1B-979D-48C0-BAF4-5D8864C047CE}" type="pres">
      <dgm:prSet presAssocID="{38716460-570F-45FE-B564-9AD10FBFDB77}" presName="childText" presStyleLbl="revTx" presStyleIdx="0" presStyleCnt="3">
        <dgm:presLayoutVars>
          <dgm:bulletEnabled val="1"/>
        </dgm:presLayoutVars>
      </dgm:prSet>
      <dgm:spPr/>
    </dgm:pt>
    <dgm:pt modelId="{6ED2431F-9882-4468-B399-11B0CD2FA78B}" type="pres">
      <dgm:prSet presAssocID="{C62D54A8-8F15-43D6-BB37-08A8844539B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7237578-35AE-4497-9AAC-82317163AD1A}" type="pres">
      <dgm:prSet presAssocID="{C62D54A8-8F15-43D6-BB37-08A8844539B3}" presName="childText" presStyleLbl="revTx" presStyleIdx="1" presStyleCnt="3">
        <dgm:presLayoutVars>
          <dgm:bulletEnabled val="1"/>
        </dgm:presLayoutVars>
      </dgm:prSet>
      <dgm:spPr/>
    </dgm:pt>
    <dgm:pt modelId="{8D781C3E-1239-4B35-A035-A9D63A076F52}" type="pres">
      <dgm:prSet presAssocID="{2BB5F31C-717C-441E-BFC0-401FE950F05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082C03C-C465-4DF2-A75D-C7297764B622}" type="pres">
      <dgm:prSet presAssocID="{2BB5F31C-717C-441E-BFC0-401FE950F05B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AF53D311-31A1-43EB-AC13-E3435EB9A1AF}" srcId="{38716460-570F-45FE-B564-9AD10FBFDB77}" destId="{A0A2E094-129E-4DD4-ADBE-82AC9A14CF45}" srcOrd="0" destOrd="0" parTransId="{C6D9045A-6871-406F-9F65-14C49D357CFC}" sibTransId="{A31B6AD5-02BA-4A42-9DA3-C41DA0CF23AC}"/>
    <dgm:cxn modelId="{7C14382A-2940-4B6A-BE71-972493BE8232}" srcId="{EED005BB-436E-47BF-AD39-5C5F4C47B9F7}" destId="{38716460-570F-45FE-B564-9AD10FBFDB77}" srcOrd="0" destOrd="0" parTransId="{26AD34B0-8DBA-48C4-9186-F459D43C531E}" sibTransId="{22826C67-1775-42F2-B92E-CD6F087DEE19}"/>
    <dgm:cxn modelId="{267C9345-F825-4D6D-A3F3-ED3CD09A31B1}" type="presOf" srcId="{EED005BB-436E-47BF-AD39-5C5F4C47B9F7}" destId="{7FBAE0B2-3942-43FA-AE14-D7A7E698068A}" srcOrd="0" destOrd="0" presId="urn:microsoft.com/office/officeart/2005/8/layout/vList2"/>
    <dgm:cxn modelId="{F33F5249-5064-47C9-B46A-C2380D5B13E2}" srcId="{EED005BB-436E-47BF-AD39-5C5F4C47B9F7}" destId="{C62D54A8-8F15-43D6-BB37-08A8844539B3}" srcOrd="1" destOrd="0" parTransId="{3AB8BA9D-439A-4363-9BD2-02E3023C280D}" sibTransId="{4100FECB-B477-4AFB-88EF-B0BA6FA00CE1}"/>
    <dgm:cxn modelId="{4DFDFB6B-2B96-47E8-A3B7-632934029BF2}" type="presOf" srcId="{A0A2E094-129E-4DD4-ADBE-82AC9A14CF45}" destId="{BEA9BC1B-979D-48C0-BAF4-5D8864C047CE}" srcOrd="0" destOrd="0" presId="urn:microsoft.com/office/officeart/2005/8/layout/vList2"/>
    <dgm:cxn modelId="{1275AC70-B947-462C-8230-9D12E3D636A3}" type="presOf" srcId="{38716460-570F-45FE-B564-9AD10FBFDB77}" destId="{4FA80764-4C44-4880-A1E1-DA6312EC74F8}" srcOrd="0" destOrd="0" presId="urn:microsoft.com/office/officeart/2005/8/layout/vList2"/>
    <dgm:cxn modelId="{97371C53-28E4-4459-B265-73661CB02033}" type="presOf" srcId="{C62D54A8-8F15-43D6-BB37-08A8844539B3}" destId="{6ED2431F-9882-4468-B399-11B0CD2FA78B}" srcOrd="0" destOrd="0" presId="urn:microsoft.com/office/officeart/2005/8/layout/vList2"/>
    <dgm:cxn modelId="{06C86D77-2535-45F9-9A9A-777D391477B0}" srcId="{38716460-570F-45FE-B564-9AD10FBFDB77}" destId="{6963B90D-E27B-42EA-B1FE-75DD548D0F1E}" srcOrd="1" destOrd="0" parTransId="{66D45136-9DC9-482F-83EC-3CE916BE82E1}" sibTransId="{108F2C5D-F6A9-4F43-9D03-AAEDA6094643}"/>
    <dgm:cxn modelId="{E3931D86-CA7E-4F29-A703-8B0B72F05A8B}" type="presOf" srcId="{2BB5F31C-717C-441E-BFC0-401FE950F05B}" destId="{8D781C3E-1239-4B35-A035-A9D63A076F52}" srcOrd="0" destOrd="0" presId="urn:microsoft.com/office/officeart/2005/8/layout/vList2"/>
    <dgm:cxn modelId="{B2102094-AF8B-466D-953E-FB6771F79CF3}" type="presOf" srcId="{6963B90D-E27B-42EA-B1FE-75DD548D0F1E}" destId="{BEA9BC1B-979D-48C0-BAF4-5D8864C047CE}" srcOrd="0" destOrd="1" presId="urn:microsoft.com/office/officeart/2005/8/layout/vList2"/>
    <dgm:cxn modelId="{3FA9F0A1-527A-439E-A74D-FFB0E3428F05}" srcId="{2BB5F31C-717C-441E-BFC0-401FE950F05B}" destId="{B5A1CDC0-F683-423D-9DF8-2045E0444F63}" srcOrd="0" destOrd="0" parTransId="{FA788E95-7536-44D7-A9E2-41CF3F4D6BC3}" sibTransId="{2ACAB640-693B-4D51-9A42-7220ECD52C10}"/>
    <dgm:cxn modelId="{759A01D8-3443-482A-965F-D81CE19DC465}" srcId="{EED005BB-436E-47BF-AD39-5C5F4C47B9F7}" destId="{2BB5F31C-717C-441E-BFC0-401FE950F05B}" srcOrd="2" destOrd="0" parTransId="{0329E440-00F5-4D55-B406-D40B28419393}" sibTransId="{E32CAC1B-0C80-42F8-975B-410C5E6DC86E}"/>
    <dgm:cxn modelId="{187D8EDA-766D-4547-A299-F79FB23319EB}" srcId="{C62D54A8-8F15-43D6-BB37-08A8844539B3}" destId="{C6AE91A5-8DF9-4340-9F45-2D307CB9FC76}" srcOrd="0" destOrd="0" parTransId="{096E59DA-9B3E-4693-8213-3195B6F96169}" sibTransId="{434C0009-8EC8-4906-AEB6-7E024BAB37D3}"/>
    <dgm:cxn modelId="{54901FE3-AE17-4BEB-BE6B-CEA0AFA195AC}" type="presOf" srcId="{B5A1CDC0-F683-423D-9DF8-2045E0444F63}" destId="{3082C03C-C465-4DF2-A75D-C7297764B622}" srcOrd="0" destOrd="0" presId="urn:microsoft.com/office/officeart/2005/8/layout/vList2"/>
    <dgm:cxn modelId="{69C40FFB-39F8-4FD8-A1A5-924196732BD8}" type="presOf" srcId="{C6AE91A5-8DF9-4340-9F45-2D307CB9FC76}" destId="{F7237578-35AE-4497-9AAC-82317163AD1A}" srcOrd="0" destOrd="0" presId="urn:microsoft.com/office/officeart/2005/8/layout/vList2"/>
    <dgm:cxn modelId="{7A7A65CD-F071-4102-A61C-522CC92DC263}" type="presParOf" srcId="{7FBAE0B2-3942-43FA-AE14-D7A7E698068A}" destId="{4FA80764-4C44-4880-A1E1-DA6312EC74F8}" srcOrd="0" destOrd="0" presId="urn:microsoft.com/office/officeart/2005/8/layout/vList2"/>
    <dgm:cxn modelId="{570DCF4C-D95D-439E-8497-AD9FBE98AB46}" type="presParOf" srcId="{7FBAE0B2-3942-43FA-AE14-D7A7E698068A}" destId="{BEA9BC1B-979D-48C0-BAF4-5D8864C047CE}" srcOrd="1" destOrd="0" presId="urn:microsoft.com/office/officeart/2005/8/layout/vList2"/>
    <dgm:cxn modelId="{DCDCF510-9008-47AF-80E4-CAEA264FDB91}" type="presParOf" srcId="{7FBAE0B2-3942-43FA-AE14-D7A7E698068A}" destId="{6ED2431F-9882-4468-B399-11B0CD2FA78B}" srcOrd="2" destOrd="0" presId="urn:microsoft.com/office/officeart/2005/8/layout/vList2"/>
    <dgm:cxn modelId="{530ADCD7-FCFD-42BB-BF5D-F2C186E2FC71}" type="presParOf" srcId="{7FBAE0B2-3942-43FA-AE14-D7A7E698068A}" destId="{F7237578-35AE-4497-9AAC-82317163AD1A}" srcOrd="3" destOrd="0" presId="urn:microsoft.com/office/officeart/2005/8/layout/vList2"/>
    <dgm:cxn modelId="{08871FE3-A241-4815-97FE-6BF89701E78F}" type="presParOf" srcId="{7FBAE0B2-3942-43FA-AE14-D7A7E698068A}" destId="{8D781C3E-1239-4B35-A035-A9D63A076F52}" srcOrd="4" destOrd="0" presId="urn:microsoft.com/office/officeart/2005/8/layout/vList2"/>
    <dgm:cxn modelId="{F81D781F-A7DA-48D2-83E9-8402A95B1E71}" type="presParOf" srcId="{7FBAE0B2-3942-43FA-AE14-D7A7E698068A}" destId="{3082C03C-C465-4DF2-A75D-C7297764B62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B47FE0-C98F-4AED-A8C3-CD1687D7B238}">
      <dsp:nvSpPr>
        <dsp:cNvPr id="0" name=""/>
        <dsp:cNvSpPr/>
      </dsp:nvSpPr>
      <dsp:spPr>
        <a:xfrm>
          <a:off x="0" y="450"/>
          <a:ext cx="1092782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A534BE-CB90-417C-B379-BC33752842D8}">
      <dsp:nvSpPr>
        <dsp:cNvPr id="0" name=""/>
        <dsp:cNvSpPr/>
      </dsp:nvSpPr>
      <dsp:spPr>
        <a:xfrm>
          <a:off x="0" y="450"/>
          <a:ext cx="10927829" cy="737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Which movies contributed the most/least to revenue gain?</a:t>
          </a:r>
        </a:p>
      </dsp:txBody>
      <dsp:txXfrm>
        <a:off x="0" y="450"/>
        <a:ext cx="10927829" cy="737700"/>
      </dsp:txXfrm>
    </dsp:sp>
    <dsp:sp modelId="{87E2EBA9-F0C7-4387-8940-02551E10919B}">
      <dsp:nvSpPr>
        <dsp:cNvPr id="0" name=""/>
        <dsp:cNvSpPr/>
      </dsp:nvSpPr>
      <dsp:spPr>
        <a:xfrm>
          <a:off x="0" y="738151"/>
          <a:ext cx="10927829" cy="0"/>
        </a:xfrm>
        <a:prstGeom prst="line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DBC78-215A-49CB-9861-087ABE8F7C1F}">
      <dsp:nvSpPr>
        <dsp:cNvPr id="0" name=""/>
        <dsp:cNvSpPr/>
      </dsp:nvSpPr>
      <dsp:spPr>
        <a:xfrm>
          <a:off x="0" y="738151"/>
          <a:ext cx="10927829" cy="737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What was the average rental duration for all videos?</a:t>
          </a:r>
        </a:p>
      </dsp:txBody>
      <dsp:txXfrm>
        <a:off x="0" y="738151"/>
        <a:ext cx="10927829" cy="737700"/>
      </dsp:txXfrm>
    </dsp:sp>
    <dsp:sp modelId="{1E5E7973-C4E4-4F2D-B7BC-671FCA8FF287}">
      <dsp:nvSpPr>
        <dsp:cNvPr id="0" name=""/>
        <dsp:cNvSpPr/>
      </dsp:nvSpPr>
      <dsp:spPr>
        <a:xfrm>
          <a:off x="0" y="1475852"/>
          <a:ext cx="10927829" cy="0"/>
        </a:xfrm>
        <a:prstGeom prst="lin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76E7CB-83AC-4415-90F3-4D8503AB7C1B}">
      <dsp:nvSpPr>
        <dsp:cNvPr id="0" name=""/>
        <dsp:cNvSpPr/>
      </dsp:nvSpPr>
      <dsp:spPr>
        <a:xfrm>
          <a:off x="0" y="1475852"/>
          <a:ext cx="10927829" cy="737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Which countries are Rockbuster customers based in?</a:t>
          </a:r>
        </a:p>
      </dsp:txBody>
      <dsp:txXfrm>
        <a:off x="0" y="1475852"/>
        <a:ext cx="10927829" cy="737700"/>
      </dsp:txXfrm>
    </dsp:sp>
    <dsp:sp modelId="{544AFAF3-CD2B-46FC-A678-D3742C5915CE}">
      <dsp:nvSpPr>
        <dsp:cNvPr id="0" name=""/>
        <dsp:cNvSpPr/>
      </dsp:nvSpPr>
      <dsp:spPr>
        <a:xfrm>
          <a:off x="0" y="2213552"/>
          <a:ext cx="10927829" cy="0"/>
        </a:xfrm>
        <a:prstGeom prst="line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6285A2-4E44-44FA-9FD7-AD8238ECA717}">
      <dsp:nvSpPr>
        <dsp:cNvPr id="0" name=""/>
        <dsp:cNvSpPr/>
      </dsp:nvSpPr>
      <dsp:spPr>
        <a:xfrm>
          <a:off x="0" y="2213552"/>
          <a:ext cx="10927829" cy="737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Where are customers with a high lifetime value based?</a:t>
          </a:r>
        </a:p>
      </dsp:txBody>
      <dsp:txXfrm>
        <a:off x="0" y="2213552"/>
        <a:ext cx="10927829" cy="737700"/>
      </dsp:txXfrm>
    </dsp:sp>
    <dsp:sp modelId="{6F5D350C-B886-427D-885E-05F8C6CE98F5}">
      <dsp:nvSpPr>
        <dsp:cNvPr id="0" name=""/>
        <dsp:cNvSpPr/>
      </dsp:nvSpPr>
      <dsp:spPr>
        <a:xfrm>
          <a:off x="0" y="2951253"/>
          <a:ext cx="10927829" cy="0"/>
        </a:xfrm>
        <a:prstGeom prst="lin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AF4EBE-25E7-4329-AC8A-2B41AD710A14}">
      <dsp:nvSpPr>
        <dsp:cNvPr id="0" name=""/>
        <dsp:cNvSpPr/>
      </dsp:nvSpPr>
      <dsp:spPr>
        <a:xfrm>
          <a:off x="0" y="2951253"/>
          <a:ext cx="10927829" cy="737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Do sales figures vary between geographic regions?</a:t>
          </a:r>
        </a:p>
      </dsp:txBody>
      <dsp:txXfrm>
        <a:off x="0" y="2951253"/>
        <a:ext cx="10927829" cy="7377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A80764-4C44-4880-A1E1-DA6312EC74F8}">
      <dsp:nvSpPr>
        <dsp:cNvPr id="0" name=""/>
        <dsp:cNvSpPr/>
      </dsp:nvSpPr>
      <dsp:spPr>
        <a:xfrm>
          <a:off x="0" y="24961"/>
          <a:ext cx="9724031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Focus the marketing budget on India and China‘s top categories:</a:t>
          </a:r>
        </a:p>
      </dsp:txBody>
      <dsp:txXfrm>
        <a:off x="30442" y="55403"/>
        <a:ext cx="9663147" cy="562726"/>
      </dsp:txXfrm>
    </dsp:sp>
    <dsp:sp modelId="{BEA9BC1B-979D-48C0-BAF4-5D8864C047CE}">
      <dsp:nvSpPr>
        <dsp:cNvPr id="0" name=""/>
        <dsp:cNvSpPr/>
      </dsp:nvSpPr>
      <dsp:spPr>
        <a:xfrm>
          <a:off x="0" y="648571"/>
          <a:ext cx="9724031" cy="699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738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India (Sports, Foreign, Documentary, Children, Drama)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China (Animation, Sports, Family, New, Drama)</a:t>
          </a:r>
        </a:p>
      </dsp:txBody>
      <dsp:txXfrm>
        <a:off x="0" y="648571"/>
        <a:ext cx="9724031" cy="699660"/>
      </dsp:txXfrm>
    </dsp:sp>
    <dsp:sp modelId="{6ED2431F-9882-4468-B399-11B0CD2FA78B}">
      <dsp:nvSpPr>
        <dsp:cNvPr id="0" name=""/>
        <dsp:cNvSpPr/>
      </dsp:nvSpPr>
      <dsp:spPr>
        <a:xfrm>
          <a:off x="0" y="1348231"/>
          <a:ext cx="9724031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And on countries where customers spend on average the most:</a:t>
          </a:r>
        </a:p>
      </dsp:txBody>
      <dsp:txXfrm>
        <a:off x="30442" y="1378673"/>
        <a:ext cx="9663147" cy="562726"/>
      </dsp:txXfrm>
    </dsp:sp>
    <dsp:sp modelId="{F7237578-35AE-4497-9AAC-82317163AD1A}">
      <dsp:nvSpPr>
        <dsp:cNvPr id="0" name=""/>
        <dsp:cNvSpPr/>
      </dsp:nvSpPr>
      <dsp:spPr>
        <a:xfrm>
          <a:off x="0" y="1971841"/>
          <a:ext cx="9724031" cy="632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738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Nepal, French Guiana, Turkmenistan, Kenya, Nauru, Armenia, Czech Republic, Reunion, Chile</a:t>
          </a:r>
        </a:p>
      </dsp:txBody>
      <dsp:txXfrm>
        <a:off x="0" y="1971841"/>
        <a:ext cx="9724031" cy="632385"/>
      </dsp:txXfrm>
    </dsp:sp>
    <dsp:sp modelId="{8D781C3E-1239-4B35-A035-A9D63A076F52}">
      <dsp:nvSpPr>
        <dsp:cNvPr id="0" name=""/>
        <dsp:cNvSpPr/>
      </dsp:nvSpPr>
      <dsp:spPr>
        <a:xfrm>
          <a:off x="0" y="2604226"/>
          <a:ext cx="9724031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Reward the top 5 customers in the top 10 cities: </a:t>
          </a:r>
        </a:p>
      </dsp:txBody>
      <dsp:txXfrm>
        <a:off x="30442" y="2634668"/>
        <a:ext cx="9663147" cy="562726"/>
      </dsp:txXfrm>
    </dsp:sp>
    <dsp:sp modelId="{3082C03C-C465-4DF2-A75D-C7297764B622}">
      <dsp:nvSpPr>
        <dsp:cNvPr id="0" name=""/>
        <dsp:cNvSpPr/>
      </dsp:nvSpPr>
      <dsp:spPr>
        <a:xfrm>
          <a:off x="0" y="3227836"/>
          <a:ext cx="9724031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738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AT" sz="2000" b="0" i="0" kern="1200"/>
            <a:t>Sara Perry, Gabriel</a:t>
          </a:r>
          <a:r>
            <a:rPr lang="de-AT" sz="2000" kern="1200"/>
            <a:t> </a:t>
          </a:r>
          <a:r>
            <a:rPr lang="de-AT" sz="2000" b="0" i="0" kern="1200"/>
            <a:t>Harder, Sivas</a:t>
          </a:r>
          <a:r>
            <a:rPr lang="de-AT" sz="2000" kern="1200"/>
            <a:t> </a:t>
          </a:r>
          <a:r>
            <a:rPr lang="de-AT" sz="2000" b="0" i="0" kern="1200"/>
            <a:t>Sergio, Stanfield Celaya, Clinton Buford</a:t>
          </a:r>
          <a:endParaRPr lang="en-US" sz="2000" kern="1200"/>
        </a:p>
      </dsp:txBody>
      <dsp:txXfrm>
        <a:off x="0" y="3227836"/>
        <a:ext cx="9724031" cy="430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DD858-17E6-4DD6-ACAA-E78F69079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A8A9E6-D359-44D3-B56C-0B754F749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99B7A-BAB3-4BCF-B461-FECE0C11B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FCD-6473-436A-B2E6-C07E51D1F938}" type="datetimeFigureOut">
              <a:rPr lang="de-AT" smtClean="0"/>
              <a:t>17.03.2022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5DB90-E0A2-433B-A40B-3C4BC1DF0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6470B-9BC7-46CB-8863-492830A14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A1484-3FA6-40BD-928B-ED4EB3FE3B0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09583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127A0-C88F-4E48-960B-11FF7374C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3033B4-32C5-4F78-B4EC-25EAC236F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00375-2854-4027-A344-FDF942E59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FCD-6473-436A-B2E6-C07E51D1F938}" type="datetimeFigureOut">
              <a:rPr lang="de-AT" smtClean="0"/>
              <a:t>17.03.2022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6CE6B-933B-4578-B468-85EB6DDEF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933A5-5677-41CA-8B1A-A081640AF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A1484-3FA6-40BD-928B-ED4EB3FE3B0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00118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D7B4A5-2C22-4E42-BFC1-34C01E9209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407052-6F93-4A00-AE6C-7FD38F9D8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DD071-B0EB-44AA-B9CF-66906D7FB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FCD-6473-436A-B2E6-C07E51D1F938}" type="datetimeFigureOut">
              <a:rPr lang="de-AT" smtClean="0"/>
              <a:t>17.03.2022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698CD-AD9F-4A58-9987-EE62BDB99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5A238-49F6-449B-BF51-D91DCB59A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A1484-3FA6-40BD-928B-ED4EB3FE3B0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86302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6F7F8-2AB0-4EEA-9D9D-27CBDE560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5E1DE-8D87-4C56-ACFC-1E33F04FF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0D8FC-D02C-404F-8649-68D185506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FCD-6473-436A-B2E6-C07E51D1F938}" type="datetimeFigureOut">
              <a:rPr lang="de-AT" smtClean="0"/>
              <a:t>17.03.2022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D6D8E-936C-46E3-B726-1116E779A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44B50-08C7-462E-96BF-82C8EE37B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A1484-3FA6-40BD-928B-ED4EB3FE3B0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61095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B5F5C-6268-4761-904E-885437129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40EC4-E78C-4E03-B870-A253A3B2E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85AAA-3DF6-4647-93DB-848140DE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FCD-6473-436A-B2E6-C07E51D1F938}" type="datetimeFigureOut">
              <a:rPr lang="de-AT" smtClean="0"/>
              <a:t>17.03.2022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FD4FB-0006-4F2C-BF73-F48151E29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C1F25-D0C2-4A19-AE38-D8A50F4CE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A1484-3FA6-40BD-928B-ED4EB3FE3B0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39235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62B67-2C08-454F-9620-8E7F2E419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53643-D19A-437C-837D-4AD006299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55C5-92F3-487C-A53A-67B504383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9435D-7C59-42AC-B316-0E44CF236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FCD-6473-436A-B2E6-C07E51D1F938}" type="datetimeFigureOut">
              <a:rPr lang="de-AT" smtClean="0"/>
              <a:t>17.03.2022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FEE72-041F-404D-B7E6-B092965A2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BF3DD-46EF-4F89-8F1C-531F35273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A1484-3FA6-40BD-928B-ED4EB3FE3B0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29269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B6B88-0BC5-4437-898E-A72EFC36C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9EB76-70E2-448F-BF3D-93535FC5E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50354-B862-4FC5-94D9-23ECAF1AE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0ECD35-843A-4B86-9FB8-726F6CDE9B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5DC8BA-9D66-49BE-A3EA-12219854D6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FF767D-0743-4B45-80A3-5F9E20A00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FCD-6473-436A-B2E6-C07E51D1F938}" type="datetimeFigureOut">
              <a:rPr lang="de-AT" smtClean="0"/>
              <a:t>17.03.2022</a:t>
            </a:fld>
            <a:endParaRPr lang="de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145A7B-0EF4-416C-A961-3077B2DF3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31C98E-C825-4378-89ED-2D0E01A69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A1484-3FA6-40BD-928B-ED4EB3FE3B0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71526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60C8D-A0EC-4B67-B951-E8079F86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FBA42A-07FE-4CBD-94EA-DF4C4C41D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FCD-6473-436A-B2E6-C07E51D1F938}" type="datetimeFigureOut">
              <a:rPr lang="de-AT" smtClean="0"/>
              <a:t>17.03.2022</a:t>
            </a:fld>
            <a:endParaRPr lang="de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A68F03-3FBE-48F2-9188-7A5385532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46F271-C761-4DBC-AC1F-5AE209FBF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A1484-3FA6-40BD-928B-ED4EB3FE3B0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63418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3F1D08-8AD4-46A3-8094-C5DE797CC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FCD-6473-436A-B2E6-C07E51D1F938}" type="datetimeFigureOut">
              <a:rPr lang="de-AT" smtClean="0"/>
              <a:t>17.03.2022</a:t>
            </a:fld>
            <a:endParaRPr lang="de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C92731-AAC4-48DD-B821-5EE30488B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D8181-42B8-47CC-BD43-188520046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A1484-3FA6-40BD-928B-ED4EB3FE3B0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98183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4678F-0EC1-46AD-AE0F-ADF497073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4234D-8D02-42C6-8823-F85C44943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CEBCE9-C506-40D6-A029-744834FE4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7743D-000E-426E-9039-87876C46B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FCD-6473-436A-B2E6-C07E51D1F938}" type="datetimeFigureOut">
              <a:rPr lang="de-AT" smtClean="0"/>
              <a:t>17.03.2022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3AE70-F696-45A9-A006-9013CE2A2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A344A-68C3-4B83-B069-F607C9B64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A1484-3FA6-40BD-928B-ED4EB3FE3B0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2865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6592A-F288-4970-8100-BF4B24169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2339E6-3172-446F-877C-FA56AD0B36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B717D-A283-4533-8F99-F8839C170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E7BB3-FA3A-43C8-A270-55FC28057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FCD-6473-436A-B2E6-C07E51D1F938}" type="datetimeFigureOut">
              <a:rPr lang="de-AT" smtClean="0"/>
              <a:t>17.03.2022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C2509-D6B0-4150-9D42-9AED814FA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9C61D-5B6E-448D-A05E-2CA043F3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A1484-3FA6-40BD-928B-ED4EB3FE3B0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923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C562E-B033-4C69-AD6D-C13340490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B4E19-C8AE-41FC-A315-6765C3D83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DE36D-BA6F-420D-83D9-F52F5EE6C2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3FFCD-6473-436A-B2E6-C07E51D1F938}" type="datetimeFigureOut">
              <a:rPr lang="de-AT" smtClean="0"/>
              <a:t>17.03.2022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3120B-ED78-4E9C-BD25-32573B9BD6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13473-CED7-4A55-BA3E-8206AF622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A1484-3FA6-40BD-928B-ED4EB3FE3B0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18908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3D Hologram from iPad">
            <a:extLst>
              <a:ext uri="{FF2B5EF4-FFF2-40B4-BE49-F238E27FC236}">
                <a16:creationId xmlns:a16="http://schemas.microsoft.com/office/drawing/2014/main" id="{20C84AF1-6E17-44EB-B697-FD9CDAA8F9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625" b="810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4E867B-2946-482A-8B52-1758C9434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2020 Company Strategy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2F1558-4606-44D7-B10A-B389500D1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ROCKBUSTER STEALTH LLC</a:t>
            </a:r>
          </a:p>
        </p:txBody>
      </p:sp>
    </p:spTree>
    <p:extLst>
      <p:ext uri="{BB962C8B-B14F-4D97-AF65-F5344CB8AC3E}">
        <p14:creationId xmlns:p14="http://schemas.microsoft.com/office/powerpoint/2010/main" val="2020449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ACAF0-C515-4A4E-B10F-08C8A8488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AT" sz="4000">
                <a:solidFill>
                  <a:srgbClr val="FFFFFF"/>
                </a:solidFill>
              </a:rPr>
              <a:t>Recommendations</a:t>
            </a:r>
          </a:p>
        </p:txBody>
      </p:sp>
      <p:graphicFrame>
        <p:nvGraphicFramePr>
          <p:cNvPr id="40" name="Content Placeholder 2">
            <a:extLst>
              <a:ext uri="{FF2B5EF4-FFF2-40B4-BE49-F238E27FC236}">
                <a16:creationId xmlns:a16="http://schemas.microsoft.com/office/drawing/2014/main" id="{F1DE3F71-FCC3-401C-A921-2E7BC99F0D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6282596"/>
              </p:ext>
            </p:extLst>
          </p:nvPr>
        </p:nvGraphicFramePr>
        <p:xfrm>
          <a:off x="1371599" y="2318197"/>
          <a:ext cx="9724031" cy="3683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7926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2DDE0E-C19A-4674-8934-0C363C584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Key Questions and 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CCD0506-50A7-4BB7-B7BB-7252D27278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7516867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8629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DBFE28-6300-4C23-A071-791172D0B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510253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Descriptive Statistics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BCA9E0-FACB-438D-821D-BA3FC2897044}"/>
              </a:ext>
            </a:extLst>
          </p:cNvPr>
          <p:cNvSpPr txBox="1"/>
          <p:nvPr/>
        </p:nvSpPr>
        <p:spPr>
          <a:xfrm>
            <a:off x="1940256" y="3833199"/>
            <a:ext cx="8332826" cy="1119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We have 2 stores based in Canada and Australia.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We have 599 different customers from 109 different countries.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Most movies are PG-13 MPAA rated.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81DAA8F-B5D5-4ADD-A4AB-5C111A0C52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8444120"/>
              </p:ext>
            </p:extLst>
          </p:nvPr>
        </p:nvGraphicFramePr>
        <p:xfrm>
          <a:off x="1940256" y="644418"/>
          <a:ext cx="8311489" cy="2731580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2553893">
                  <a:extLst>
                    <a:ext uri="{9D8B030D-6E8A-4147-A177-3AD203B41FA5}">
                      <a16:colId xmlns:a16="http://schemas.microsoft.com/office/drawing/2014/main" val="3592628914"/>
                    </a:ext>
                  </a:extLst>
                </a:gridCol>
                <a:gridCol w="1906315">
                  <a:extLst>
                    <a:ext uri="{9D8B030D-6E8A-4147-A177-3AD203B41FA5}">
                      <a16:colId xmlns:a16="http://schemas.microsoft.com/office/drawing/2014/main" val="480827348"/>
                    </a:ext>
                  </a:extLst>
                </a:gridCol>
                <a:gridCol w="2005454">
                  <a:extLst>
                    <a:ext uri="{9D8B030D-6E8A-4147-A177-3AD203B41FA5}">
                      <a16:colId xmlns:a16="http://schemas.microsoft.com/office/drawing/2014/main" val="1567370693"/>
                    </a:ext>
                  </a:extLst>
                </a:gridCol>
                <a:gridCol w="1845827">
                  <a:extLst>
                    <a:ext uri="{9D8B030D-6E8A-4147-A177-3AD203B41FA5}">
                      <a16:colId xmlns:a16="http://schemas.microsoft.com/office/drawing/2014/main" val="1722565525"/>
                    </a:ext>
                  </a:extLst>
                </a:gridCol>
              </a:tblGrid>
              <a:tr h="546316">
                <a:tc>
                  <a:txBody>
                    <a:bodyPr/>
                    <a:lstStyle/>
                    <a:p>
                      <a:endParaRPr lang="de-AT" sz="18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150044" marR="140835" marT="115419" marB="11541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800" b="0" cap="none" spc="0">
                          <a:solidFill>
                            <a:schemeClr val="bg1"/>
                          </a:solidFill>
                        </a:rPr>
                        <a:t>Minimum</a:t>
                      </a:r>
                    </a:p>
                  </a:txBody>
                  <a:tcPr marL="150044" marR="140835" marT="115419" marB="11541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800" b="0" cap="none" spc="0">
                          <a:solidFill>
                            <a:schemeClr val="bg1"/>
                          </a:solidFill>
                        </a:rPr>
                        <a:t>Maximum</a:t>
                      </a:r>
                    </a:p>
                  </a:txBody>
                  <a:tcPr marL="150044" marR="140835" marT="115419" marB="11541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800" b="0" cap="none" spc="0">
                          <a:solidFill>
                            <a:schemeClr val="bg1"/>
                          </a:solidFill>
                        </a:rPr>
                        <a:t>Average</a:t>
                      </a:r>
                    </a:p>
                  </a:txBody>
                  <a:tcPr marL="150044" marR="140835" marT="115419" marB="11541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893911"/>
                  </a:ext>
                </a:extLst>
              </a:tr>
              <a:tr h="546316">
                <a:tc>
                  <a:txBody>
                    <a:bodyPr/>
                    <a:lstStyle/>
                    <a:p>
                      <a:r>
                        <a:rPr lang="de-AT" sz="1800" cap="none" spc="0">
                          <a:solidFill>
                            <a:schemeClr val="tx1"/>
                          </a:solidFill>
                        </a:rPr>
                        <a:t>Rental Duration</a:t>
                      </a:r>
                    </a:p>
                  </a:txBody>
                  <a:tcPr marL="150044" marR="140835" marT="115419" marB="115419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AT" sz="1800" cap="none" spc="0">
                          <a:solidFill>
                            <a:schemeClr val="tx1"/>
                          </a:solidFill>
                        </a:rPr>
                        <a:t>3 Days</a:t>
                      </a:r>
                    </a:p>
                  </a:txBody>
                  <a:tcPr marL="150044" marR="140835" marT="115419" marB="11541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AT" sz="1800" cap="none" spc="0">
                          <a:solidFill>
                            <a:schemeClr val="tx1"/>
                          </a:solidFill>
                        </a:rPr>
                        <a:t>7 Days</a:t>
                      </a:r>
                    </a:p>
                  </a:txBody>
                  <a:tcPr marL="150044" marR="140835" marT="115419" marB="11541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AT" sz="1800" cap="none" spc="0">
                          <a:solidFill>
                            <a:schemeClr val="tx1"/>
                          </a:solidFill>
                        </a:rPr>
                        <a:t>4,985 days</a:t>
                      </a:r>
                    </a:p>
                  </a:txBody>
                  <a:tcPr marL="150044" marR="140835" marT="115419" marB="11541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5109248"/>
                  </a:ext>
                </a:extLst>
              </a:tr>
              <a:tr h="546316">
                <a:tc>
                  <a:txBody>
                    <a:bodyPr/>
                    <a:lstStyle/>
                    <a:p>
                      <a:r>
                        <a:rPr lang="de-AT" sz="1800" cap="none" spc="0">
                          <a:solidFill>
                            <a:schemeClr val="tx1"/>
                          </a:solidFill>
                        </a:rPr>
                        <a:t>Rental Rate</a:t>
                      </a:r>
                    </a:p>
                  </a:txBody>
                  <a:tcPr marL="150044" marR="140835" marT="115419" marB="11541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800" cap="none" spc="0">
                          <a:solidFill>
                            <a:schemeClr val="tx1"/>
                          </a:solidFill>
                        </a:rPr>
                        <a:t>0,99$</a:t>
                      </a:r>
                    </a:p>
                  </a:txBody>
                  <a:tcPr marL="150044" marR="140835" marT="115419" marB="11541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800" cap="none" spc="0">
                          <a:solidFill>
                            <a:schemeClr val="tx1"/>
                          </a:solidFill>
                        </a:rPr>
                        <a:t>4,99$</a:t>
                      </a:r>
                    </a:p>
                  </a:txBody>
                  <a:tcPr marL="150044" marR="140835" marT="115419" marB="11541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800" cap="none" spc="0">
                          <a:solidFill>
                            <a:schemeClr val="tx1"/>
                          </a:solidFill>
                        </a:rPr>
                        <a:t>2,98$</a:t>
                      </a:r>
                    </a:p>
                  </a:txBody>
                  <a:tcPr marL="150044" marR="140835" marT="115419" marB="11541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505564"/>
                  </a:ext>
                </a:extLst>
              </a:tr>
              <a:tr h="546316">
                <a:tc>
                  <a:txBody>
                    <a:bodyPr/>
                    <a:lstStyle/>
                    <a:p>
                      <a:r>
                        <a:rPr lang="de-AT" sz="1800" cap="none" spc="0">
                          <a:solidFill>
                            <a:schemeClr val="tx1"/>
                          </a:solidFill>
                        </a:rPr>
                        <a:t>Movie Length</a:t>
                      </a:r>
                    </a:p>
                  </a:txBody>
                  <a:tcPr marL="150044" marR="140835" marT="115419" marB="115419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AT" sz="1800" cap="none" spc="0">
                          <a:solidFill>
                            <a:schemeClr val="tx1"/>
                          </a:solidFill>
                        </a:rPr>
                        <a:t>46 Minutes</a:t>
                      </a:r>
                    </a:p>
                  </a:txBody>
                  <a:tcPr marL="150044" marR="140835" marT="115419" marB="11541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AT" sz="1800" cap="none" spc="0">
                          <a:solidFill>
                            <a:schemeClr val="tx1"/>
                          </a:solidFill>
                        </a:rPr>
                        <a:t>185 Minutes</a:t>
                      </a:r>
                    </a:p>
                  </a:txBody>
                  <a:tcPr marL="150044" marR="140835" marT="115419" marB="11541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AT" sz="1800" cap="none" spc="0">
                          <a:solidFill>
                            <a:schemeClr val="tx1"/>
                          </a:solidFill>
                        </a:rPr>
                        <a:t>115,27 minutes</a:t>
                      </a:r>
                    </a:p>
                  </a:txBody>
                  <a:tcPr marL="150044" marR="140835" marT="115419" marB="11541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5716632"/>
                  </a:ext>
                </a:extLst>
              </a:tr>
              <a:tr h="546316">
                <a:tc>
                  <a:txBody>
                    <a:bodyPr/>
                    <a:lstStyle/>
                    <a:p>
                      <a:r>
                        <a:rPr lang="de-AT" sz="1800" cap="none" spc="0">
                          <a:solidFill>
                            <a:schemeClr val="tx1"/>
                          </a:solidFill>
                        </a:rPr>
                        <a:t>Replacement Cost</a:t>
                      </a:r>
                    </a:p>
                  </a:txBody>
                  <a:tcPr marL="150044" marR="140835" marT="115419" marB="11541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800" cap="none" spc="0">
                          <a:solidFill>
                            <a:schemeClr val="tx1"/>
                          </a:solidFill>
                        </a:rPr>
                        <a:t>9,99$</a:t>
                      </a:r>
                    </a:p>
                  </a:txBody>
                  <a:tcPr marL="150044" marR="140835" marT="115419" marB="11541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800" cap="none" spc="0">
                          <a:solidFill>
                            <a:schemeClr val="tx1"/>
                          </a:solidFill>
                        </a:rPr>
                        <a:t>29,99$</a:t>
                      </a:r>
                    </a:p>
                  </a:txBody>
                  <a:tcPr marL="150044" marR="140835" marT="115419" marB="11541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800" cap="none" spc="0">
                          <a:solidFill>
                            <a:schemeClr val="tx1"/>
                          </a:solidFill>
                        </a:rPr>
                        <a:t>19,984$</a:t>
                      </a:r>
                    </a:p>
                  </a:txBody>
                  <a:tcPr marL="150044" marR="140835" marT="115419" marB="11541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221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270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8" name="Rectangle 10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0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1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1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Freeform: Shape 11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AEF5D8-9141-4507-9BBC-B131CD81C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Which movies contributed the most/least to revenue gain?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E2FBB5-4725-4C55-847C-37C996385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840" y="649094"/>
            <a:ext cx="8035749" cy="537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248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A4A98F-7589-47F8-96F8-7193D931A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Which countries are Rockbuster customers based in?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66E2C1-5E02-42D0-B751-5810B6BC0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840" y="1109308"/>
            <a:ext cx="8048161" cy="472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32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D02154-6928-48C1-B285-6ACB5E3D2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Which Categories have the most Revenue in India and China?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B97FC2-49D2-4B99-A11F-6980A56BE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840" y="845422"/>
            <a:ext cx="8041967" cy="538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281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A4841E-CE2A-4E36-90B5-22C9D3E3D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 sales figures vary between geographic regions?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1573540-D6E6-4086-849B-98873BC67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8308" y="774357"/>
            <a:ext cx="8053692" cy="537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395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AF7665-ADF4-4A36-ABE4-9878E8CEC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Where are customers with a high lifetime value based?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861930F-D947-4570-B9A2-91C8361431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3840" y="1175195"/>
            <a:ext cx="8017800" cy="455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445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7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7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7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7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AF7665-ADF4-4A36-ABE4-9878E8CEC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254" y="348865"/>
            <a:ext cx="10396151" cy="1576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Who are our top 5 customers in the top 10 cities?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B8E3EEF-7DF2-4F50-AE5E-3419EEFA3D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3981523"/>
              </p:ext>
            </p:extLst>
          </p:nvPr>
        </p:nvGraphicFramePr>
        <p:xfrm>
          <a:off x="726160" y="2615979"/>
          <a:ext cx="10763624" cy="3290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0477">
                  <a:extLst>
                    <a:ext uri="{9D8B030D-6E8A-4147-A177-3AD203B41FA5}">
                      <a16:colId xmlns:a16="http://schemas.microsoft.com/office/drawing/2014/main" val="3733526746"/>
                    </a:ext>
                  </a:extLst>
                </a:gridCol>
                <a:gridCol w="1819256">
                  <a:extLst>
                    <a:ext uri="{9D8B030D-6E8A-4147-A177-3AD203B41FA5}">
                      <a16:colId xmlns:a16="http://schemas.microsoft.com/office/drawing/2014/main" val="602737345"/>
                    </a:ext>
                  </a:extLst>
                </a:gridCol>
                <a:gridCol w="1779518">
                  <a:extLst>
                    <a:ext uri="{9D8B030D-6E8A-4147-A177-3AD203B41FA5}">
                      <a16:colId xmlns:a16="http://schemas.microsoft.com/office/drawing/2014/main" val="3741819498"/>
                    </a:ext>
                  </a:extLst>
                </a:gridCol>
                <a:gridCol w="1285663">
                  <a:extLst>
                    <a:ext uri="{9D8B030D-6E8A-4147-A177-3AD203B41FA5}">
                      <a16:colId xmlns:a16="http://schemas.microsoft.com/office/drawing/2014/main" val="2188916974"/>
                    </a:ext>
                  </a:extLst>
                </a:gridCol>
                <a:gridCol w="2122437">
                  <a:extLst>
                    <a:ext uri="{9D8B030D-6E8A-4147-A177-3AD203B41FA5}">
                      <a16:colId xmlns:a16="http://schemas.microsoft.com/office/drawing/2014/main" val="2881029680"/>
                    </a:ext>
                  </a:extLst>
                </a:gridCol>
                <a:gridCol w="1736273">
                  <a:extLst>
                    <a:ext uri="{9D8B030D-6E8A-4147-A177-3AD203B41FA5}">
                      <a16:colId xmlns:a16="http://schemas.microsoft.com/office/drawing/2014/main" val="3265691413"/>
                    </a:ext>
                  </a:extLst>
                </a:gridCol>
              </a:tblGrid>
              <a:tr h="552156">
                <a:tc>
                  <a:txBody>
                    <a:bodyPr/>
                    <a:lstStyle/>
                    <a:p>
                      <a:r>
                        <a:rPr lang="de-AT" sz="2500"/>
                        <a:t>Customer ID</a:t>
                      </a:r>
                    </a:p>
                  </a:txBody>
                  <a:tcPr marL="125490" marR="125490" marT="62745" marB="62745"/>
                </a:tc>
                <a:tc>
                  <a:txBody>
                    <a:bodyPr/>
                    <a:lstStyle/>
                    <a:p>
                      <a:r>
                        <a:rPr lang="de-AT" sz="2500"/>
                        <a:t>First Name</a:t>
                      </a:r>
                    </a:p>
                  </a:txBody>
                  <a:tcPr marL="125490" marR="125490" marT="62745" marB="62745"/>
                </a:tc>
                <a:tc>
                  <a:txBody>
                    <a:bodyPr/>
                    <a:lstStyle/>
                    <a:p>
                      <a:r>
                        <a:rPr lang="de-AT" sz="2500"/>
                        <a:t>Last Name</a:t>
                      </a:r>
                    </a:p>
                  </a:txBody>
                  <a:tcPr marL="125490" marR="125490" marT="62745" marB="62745"/>
                </a:tc>
                <a:tc>
                  <a:txBody>
                    <a:bodyPr/>
                    <a:lstStyle/>
                    <a:p>
                      <a:r>
                        <a:rPr lang="de-AT" sz="2500"/>
                        <a:t>City</a:t>
                      </a:r>
                    </a:p>
                  </a:txBody>
                  <a:tcPr marL="125490" marR="125490" marT="62745" marB="62745"/>
                </a:tc>
                <a:tc>
                  <a:txBody>
                    <a:bodyPr/>
                    <a:lstStyle/>
                    <a:p>
                      <a:r>
                        <a:rPr lang="de-AT" sz="2500"/>
                        <a:t>Country</a:t>
                      </a:r>
                    </a:p>
                  </a:txBody>
                  <a:tcPr marL="125490" marR="125490" marT="62745" marB="62745"/>
                </a:tc>
                <a:tc>
                  <a:txBody>
                    <a:bodyPr/>
                    <a:lstStyle/>
                    <a:p>
                      <a:r>
                        <a:rPr lang="de-AT" sz="2500"/>
                        <a:t>Revenue</a:t>
                      </a:r>
                    </a:p>
                  </a:txBody>
                  <a:tcPr marL="125490" marR="125490" marT="62745" marB="62745"/>
                </a:tc>
                <a:extLst>
                  <a:ext uri="{0D108BD9-81ED-4DB2-BD59-A6C34878D82A}">
                    <a16:rowId xmlns:a16="http://schemas.microsoft.com/office/drawing/2014/main" val="2001366630"/>
                  </a:ext>
                </a:extLst>
              </a:tr>
              <a:tr h="552156">
                <a:tc>
                  <a:txBody>
                    <a:bodyPr/>
                    <a:lstStyle/>
                    <a:p>
                      <a:r>
                        <a:rPr lang="de-AT" sz="2500"/>
                        <a:t>84</a:t>
                      </a:r>
                    </a:p>
                  </a:txBody>
                  <a:tcPr marL="125490" marR="125490" marT="62745" marB="62745"/>
                </a:tc>
                <a:tc>
                  <a:txBody>
                    <a:bodyPr/>
                    <a:lstStyle/>
                    <a:p>
                      <a:r>
                        <a:rPr lang="de-AT" sz="2500" dirty="0"/>
                        <a:t>Sara</a:t>
                      </a:r>
                    </a:p>
                  </a:txBody>
                  <a:tcPr marL="125490" marR="125490" marT="62745" marB="62745"/>
                </a:tc>
                <a:tc>
                  <a:txBody>
                    <a:bodyPr/>
                    <a:lstStyle/>
                    <a:p>
                      <a:r>
                        <a:rPr lang="de-AT" sz="2500"/>
                        <a:t>Perry</a:t>
                      </a:r>
                    </a:p>
                  </a:txBody>
                  <a:tcPr marL="125490" marR="125490" marT="62745" marB="62745"/>
                </a:tc>
                <a:tc>
                  <a:txBody>
                    <a:bodyPr/>
                    <a:lstStyle/>
                    <a:p>
                      <a:r>
                        <a:rPr lang="de-AT" sz="2500"/>
                        <a:t>Atlixco</a:t>
                      </a:r>
                    </a:p>
                  </a:txBody>
                  <a:tcPr marL="125490" marR="125490" marT="62745" marB="62745"/>
                </a:tc>
                <a:tc>
                  <a:txBody>
                    <a:bodyPr/>
                    <a:lstStyle/>
                    <a:p>
                      <a:r>
                        <a:rPr lang="de-AT" sz="2500"/>
                        <a:t>Mexico</a:t>
                      </a:r>
                    </a:p>
                  </a:txBody>
                  <a:tcPr marL="125490" marR="125490" marT="62745" marB="62745"/>
                </a:tc>
                <a:tc>
                  <a:txBody>
                    <a:bodyPr/>
                    <a:lstStyle/>
                    <a:p>
                      <a:r>
                        <a:rPr lang="de-AT" sz="2500"/>
                        <a:t>128,70$</a:t>
                      </a:r>
                    </a:p>
                  </a:txBody>
                  <a:tcPr marL="125490" marR="125490" marT="62745" marB="62745"/>
                </a:tc>
                <a:extLst>
                  <a:ext uri="{0D108BD9-81ED-4DB2-BD59-A6C34878D82A}">
                    <a16:rowId xmlns:a16="http://schemas.microsoft.com/office/drawing/2014/main" val="3394478949"/>
                  </a:ext>
                </a:extLst>
              </a:tr>
              <a:tr h="552156">
                <a:tc>
                  <a:txBody>
                    <a:bodyPr/>
                    <a:lstStyle/>
                    <a:p>
                      <a:r>
                        <a:rPr lang="de-AT" sz="2500"/>
                        <a:t>518</a:t>
                      </a:r>
                    </a:p>
                  </a:txBody>
                  <a:tcPr marL="125490" marR="125490" marT="62745" marB="62745"/>
                </a:tc>
                <a:tc>
                  <a:txBody>
                    <a:bodyPr/>
                    <a:lstStyle/>
                    <a:p>
                      <a:r>
                        <a:rPr lang="de-AT" sz="2500" dirty="0"/>
                        <a:t>Gabriel</a:t>
                      </a:r>
                    </a:p>
                  </a:txBody>
                  <a:tcPr marL="125490" marR="125490" marT="62745" marB="62745"/>
                </a:tc>
                <a:tc>
                  <a:txBody>
                    <a:bodyPr/>
                    <a:lstStyle/>
                    <a:p>
                      <a:r>
                        <a:rPr lang="de-AT" sz="2500" dirty="0"/>
                        <a:t>Harder</a:t>
                      </a:r>
                    </a:p>
                  </a:txBody>
                  <a:tcPr marL="125490" marR="125490" marT="62745" marB="62745"/>
                </a:tc>
                <a:tc>
                  <a:txBody>
                    <a:bodyPr/>
                    <a:lstStyle/>
                    <a:p>
                      <a:r>
                        <a:rPr lang="de-AT" sz="2500"/>
                        <a:t>Sivas</a:t>
                      </a:r>
                    </a:p>
                  </a:txBody>
                  <a:tcPr marL="125490" marR="125490" marT="62745" marB="62745"/>
                </a:tc>
                <a:tc>
                  <a:txBody>
                    <a:bodyPr/>
                    <a:lstStyle/>
                    <a:p>
                      <a:r>
                        <a:rPr lang="de-AT" sz="2500"/>
                        <a:t>Turkey</a:t>
                      </a:r>
                    </a:p>
                  </a:txBody>
                  <a:tcPr marL="125490" marR="125490" marT="62745" marB="62745"/>
                </a:tc>
                <a:tc>
                  <a:txBody>
                    <a:bodyPr/>
                    <a:lstStyle/>
                    <a:p>
                      <a:r>
                        <a:rPr lang="de-AT" sz="2500"/>
                        <a:t>108,75$</a:t>
                      </a:r>
                    </a:p>
                  </a:txBody>
                  <a:tcPr marL="125490" marR="125490" marT="62745" marB="62745"/>
                </a:tc>
                <a:extLst>
                  <a:ext uri="{0D108BD9-81ED-4DB2-BD59-A6C34878D82A}">
                    <a16:rowId xmlns:a16="http://schemas.microsoft.com/office/drawing/2014/main" val="1835084445"/>
                  </a:ext>
                </a:extLst>
              </a:tr>
              <a:tr h="552156">
                <a:tc>
                  <a:txBody>
                    <a:bodyPr/>
                    <a:lstStyle/>
                    <a:p>
                      <a:r>
                        <a:rPr lang="de-AT" sz="2500"/>
                        <a:t>587</a:t>
                      </a:r>
                    </a:p>
                  </a:txBody>
                  <a:tcPr marL="125490" marR="125490" marT="62745" marB="62745"/>
                </a:tc>
                <a:tc>
                  <a:txBody>
                    <a:bodyPr/>
                    <a:lstStyle/>
                    <a:p>
                      <a:r>
                        <a:rPr lang="de-AT" sz="2500"/>
                        <a:t>Sergio</a:t>
                      </a:r>
                    </a:p>
                  </a:txBody>
                  <a:tcPr marL="125490" marR="125490" marT="62745" marB="62745"/>
                </a:tc>
                <a:tc>
                  <a:txBody>
                    <a:bodyPr/>
                    <a:lstStyle/>
                    <a:p>
                      <a:r>
                        <a:rPr lang="de-AT" sz="2500" dirty="0" err="1"/>
                        <a:t>Stanfield</a:t>
                      </a:r>
                      <a:endParaRPr lang="de-AT" sz="2500" dirty="0"/>
                    </a:p>
                  </a:txBody>
                  <a:tcPr marL="125490" marR="125490" marT="62745" marB="62745"/>
                </a:tc>
                <a:tc>
                  <a:txBody>
                    <a:bodyPr/>
                    <a:lstStyle/>
                    <a:p>
                      <a:r>
                        <a:rPr lang="de-AT" sz="2500"/>
                        <a:t>Celaya</a:t>
                      </a:r>
                    </a:p>
                  </a:txBody>
                  <a:tcPr marL="125490" marR="125490" marT="62745" marB="62745"/>
                </a:tc>
                <a:tc>
                  <a:txBody>
                    <a:bodyPr/>
                    <a:lstStyle/>
                    <a:p>
                      <a:r>
                        <a:rPr lang="de-AT" sz="2500"/>
                        <a:t>Mexico</a:t>
                      </a:r>
                    </a:p>
                  </a:txBody>
                  <a:tcPr marL="125490" marR="125490" marT="62745" marB="62745"/>
                </a:tc>
                <a:tc>
                  <a:txBody>
                    <a:bodyPr/>
                    <a:lstStyle/>
                    <a:p>
                      <a:r>
                        <a:rPr lang="de-AT" sz="2500"/>
                        <a:t>102,76$</a:t>
                      </a:r>
                    </a:p>
                  </a:txBody>
                  <a:tcPr marL="125490" marR="125490" marT="62745" marB="62745"/>
                </a:tc>
                <a:extLst>
                  <a:ext uri="{0D108BD9-81ED-4DB2-BD59-A6C34878D82A}">
                    <a16:rowId xmlns:a16="http://schemas.microsoft.com/office/drawing/2014/main" val="3377501283"/>
                  </a:ext>
                </a:extLst>
              </a:tr>
              <a:tr h="529992">
                <a:tc>
                  <a:txBody>
                    <a:bodyPr/>
                    <a:lstStyle/>
                    <a:p>
                      <a:r>
                        <a:rPr lang="de-AT" sz="2500" dirty="0"/>
                        <a:t>537</a:t>
                      </a:r>
                    </a:p>
                  </a:txBody>
                  <a:tcPr marL="125490" marR="125490" marT="62745" marB="62745"/>
                </a:tc>
                <a:tc>
                  <a:txBody>
                    <a:bodyPr/>
                    <a:lstStyle/>
                    <a:p>
                      <a:r>
                        <a:rPr lang="de-AT" sz="2500" dirty="0"/>
                        <a:t>Clinton</a:t>
                      </a:r>
                    </a:p>
                  </a:txBody>
                  <a:tcPr marL="125490" marR="125490" marT="62745" marB="62745"/>
                </a:tc>
                <a:tc>
                  <a:txBody>
                    <a:bodyPr/>
                    <a:lstStyle/>
                    <a:p>
                      <a:r>
                        <a:rPr lang="de-AT" sz="2500"/>
                        <a:t>Buford</a:t>
                      </a:r>
                    </a:p>
                  </a:txBody>
                  <a:tcPr marL="125490" marR="125490" marT="62745" marB="62745"/>
                </a:tc>
                <a:tc>
                  <a:txBody>
                    <a:bodyPr/>
                    <a:lstStyle/>
                    <a:p>
                      <a:r>
                        <a:rPr lang="de-AT" sz="2500" dirty="0"/>
                        <a:t>Aurora</a:t>
                      </a:r>
                    </a:p>
                  </a:txBody>
                  <a:tcPr marL="125490" marR="125490" marT="62745" marB="62745"/>
                </a:tc>
                <a:tc>
                  <a:txBody>
                    <a:bodyPr/>
                    <a:lstStyle/>
                    <a:p>
                      <a:r>
                        <a:rPr lang="de-AT" sz="2500" dirty="0"/>
                        <a:t>United States</a:t>
                      </a:r>
                    </a:p>
                  </a:txBody>
                  <a:tcPr marL="125490" marR="125490" marT="62745" marB="62745"/>
                </a:tc>
                <a:tc>
                  <a:txBody>
                    <a:bodyPr/>
                    <a:lstStyle/>
                    <a:p>
                      <a:r>
                        <a:rPr lang="de-AT" sz="2500" dirty="0"/>
                        <a:t>98,76$</a:t>
                      </a:r>
                    </a:p>
                  </a:txBody>
                  <a:tcPr marL="125490" marR="125490" marT="62745" marB="62745"/>
                </a:tc>
                <a:extLst>
                  <a:ext uri="{0D108BD9-81ED-4DB2-BD59-A6C34878D82A}">
                    <a16:rowId xmlns:a16="http://schemas.microsoft.com/office/drawing/2014/main" val="1453644022"/>
                  </a:ext>
                </a:extLst>
              </a:tr>
              <a:tr h="552156">
                <a:tc>
                  <a:txBody>
                    <a:bodyPr/>
                    <a:lstStyle/>
                    <a:p>
                      <a:r>
                        <a:rPr lang="de-AT" sz="2500"/>
                        <a:t>367</a:t>
                      </a:r>
                    </a:p>
                  </a:txBody>
                  <a:tcPr marL="125490" marR="125490" marT="62745" marB="62745"/>
                </a:tc>
                <a:tc>
                  <a:txBody>
                    <a:bodyPr/>
                    <a:lstStyle/>
                    <a:p>
                      <a:r>
                        <a:rPr lang="de-AT" sz="2500"/>
                        <a:t>Adam</a:t>
                      </a:r>
                    </a:p>
                  </a:txBody>
                  <a:tcPr marL="125490" marR="125490" marT="62745" marB="62745"/>
                </a:tc>
                <a:tc>
                  <a:txBody>
                    <a:bodyPr/>
                    <a:lstStyle/>
                    <a:p>
                      <a:r>
                        <a:rPr lang="de-AT" sz="2500"/>
                        <a:t>Gooch</a:t>
                      </a:r>
                    </a:p>
                  </a:txBody>
                  <a:tcPr marL="125490" marR="125490" marT="62745" marB="62745"/>
                </a:tc>
                <a:tc>
                  <a:txBody>
                    <a:bodyPr/>
                    <a:lstStyle/>
                    <a:p>
                      <a:r>
                        <a:rPr lang="de-AT" sz="2500" dirty="0" err="1"/>
                        <a:t>Adoni</a:t>
                      </a:r>
                      <a:endParaRPr lang="de-AT" sz="2500" dirty="0"/>
                    </a:p>
                  </a:txBody>
                  <a:tcPr marL="125490" marR="125490" marT="62745" marB="62745"/>
                </a:tc>
                <a:tc>
                  <a:txBody>
                    <a:bodyPr/>
                    <a:lstStyle/>
                    <a:p>
                      <a:r>
                        <a:rPr lang="de-AT" sz="2500"/>
                        <a:t>India</a:t>
                      </a:r>
                    </a:p>
                  </a:txBody>
                  <a:tcPr marL="125490" marR="125490" marT="62745" marB="62745"/>
                </a:tc>
                <a:tc>
                  <a:txBody>
                    <a:bodyPr/>
                    <a:lstStyle/>
                    <a:p>
                      <a:r>
                        <a:rPr lang="de-AT" sz="2500" dirty="0"/>
                        <a:t>97,80$</a:t>
                      </a:r>
                    </a:p>
                  </a:txBody>
                  <a:tcPr marL="125490" marR="125490" marT="62745" marB="62745"/>
                </a:tc>
                <a:extLst>
                  <a:ext uri="{0D108BD9-81ED-4DB2-BD59-A6C34878D82A}">
                    <a16:rowId xmlns:a16="http://schemas.microsoft.com/office/drawing/2014/main" val="3740514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8498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</Words>
  <Application>Microsoft Office PowerPoint</Application>
  <PresentationFormat>Widescreen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2020 Company Strategy</vt:lpstr>
      <vt:lpstr>Key Questions and Objectives</vt:lpstr>
      <vt:lpstr>Descriptive Statistics</vt:lpstr>
      <vt:lpstr>Which movies contributed the most/least to revenue gain?</vt:lpstr>
      <vt:lpstr>Which countries are Rockbuster customers based in?</vt:lpstr>
      <vt:lpstr>Which Categories have the most Revenue in India and China?</vt:lpstr>
      <vt:lpstr>Do sales figures vary between geographic regions?</vt:lpstr>
      <vt:lpstr>Where are customers with a high lifetime value based?</vt:lpstr>
      <vt:lpstr>Who are our top 5 customers in the top 10 cities?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 Company Strategy</dc:title>
  <dc:creator>Gregor Liftinger</dc:creator>
  <cp:lastModifiedBy>Gregor Liftinger</cp:lastModifiedBy>
  <cp:revision>1</cp:revision>
  <dcterms:created xsi:type="dcterms:W3CDTF">2022-03-03T00:58:53Z</dcterms:created>
  <dcterms:modified xsi:type="dcterms:W3CDTF">2022-03-17T02:50:38Z</dcterms:modified>
</cp:coreProperties>
</file>