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6" autoAdjust="0"/>
    <p:restoredTop sz="94660"/>
  </p:normalViewPr>
  <p:slideViewPr>
    <p:cSldViewPr snapToGrid="0">
      <p:cViewPr>
        <p:scale>
          <a:sx n="125" d="100"/>
          <a:sy n="125" d="100"/>
        </p:scale>
        <p:origin x="25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EF44-F4E7-44C5-8341-804DAB337363}" type="datetimeFigureOut">
              <a:rPr lang="de-DE" smtClean="0"/>
              <a:t>09.09.2025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701-EB61-446C-8944-5F999E5366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89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EF44-F4E7-44C5-8341-804DAB337363}" type="datetimeFigureOut">
              <a:rPr lang="de-DE" smtClean="0"/>
              <a:t>09.09.2025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701-EB61-446C-8944-5F999E5366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79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EF44-F4E7-44C5-8341-804DAB337363}" type="datetimeFigureOut">
              <a:rPr lang="de-DE" smtClean="0"/>
              <a:t>09.09.2025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701-EB61-446C-8944-5F999E5366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866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EF44-F4E7-44C5-8341-804DAB337363}" type="datetimeFigureOut">
              <a:rPr lang="de-DE" smtClean="0"/>
              <a:t>09.09.2025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701-EB61-446C-8944-5F999E5366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5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EF44-F4E7-44C5-8341-804DAB337363}" type="datetimeFigureOut">
              <a:rPr lang="de-DE" smtClean="0"/>
              <a:t>09.09.2025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701-EB61-446C-8944-5F999E5366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57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EF44-F4E7-44C5-8341-804DAB337363}" type="datetimeFigureOut">
              <a:rPr lang="de-DE" smtClean="0"/>
              <a:t>09.09.2025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701-EB61-446C-8944-5F999E5366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43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EF44-F4E7-44C5-8341-804DAB337363}" type="datetimeFigureOut">
              <a:rPr lang="de-DE" smtClean="0"/>
              <a:t>09.09.2025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701-EB61-446C-8944-5F999E5366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9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EF44-F4E7-44C5-8341-804DAB337363}" type="datetimeFigureOut">
              <a:rPr lang="de-DE" smtClean="0"/>
              <a:t>09.09.2025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701-EB61-446C-8944-5F999E5366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44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EF44-F4E7-44C5-8341-804DAB337363}" type="datetimeFigureOut">
              <a:rPr lang="de-DE" smtClean="0"/>
              <a:t>09.09.2025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701-EB61-446C-8944-5F999E5366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829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EF44-F4E7-44C5-8341-804DAB337363}" type="datetimeFigureOut">
              <a:rPr lang="de-DE" smtClean="0"/>
              <a:t>09.09.2025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701-EB61-446C-8944-5F999E5366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636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CEF44-F4E7-44C5-8341-804DAB337363}" type="datetimeFigureOut">
              <a:rPr lang="de-DE" smtClean="0"/>
              <a:t>09.09.2025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FC701-EB61-446C-8944-5F999E5366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7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CEF44-F4E7-44C5-8341-804DAB337363}" type="datetimeFigureOut">
              <a:rPr lang="de-DE" smtClean="0"/>
              <a:t>09.09.2025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FC701-EB61-446C-8944-5F999E5366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6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36814E2-0374-38D1-EBC3-BF3279A584FE}"/>
              </a:ext>
            </a:extLst>
          </p:cNvPr>
          <p:cNvSpPr txBox="1"/>
          <p:nvPr/>
        </p:nvSpPr>
        <p:spPr>
          <a:xfrm>
            <a:off x="958378" y="1111559"/>
            <a:ext cx="1386000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50" b="1" dirty="0"/>
              <a:t>Representation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9B82E2-B322-F6BC-6F1E-8A8426EF7AA7}"/>
              </a:ext>
            </a:extLst>
          </p:cNvPr>
          <p:cNvSpPr txBox="1"/>
          <p:nvPr/>
        </p:nvSpPr>
        <p:spPr>
          <a:xfrm>
            <a:off x="2360050" y="1108597"/>
            <a:ext cx="1386000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50" b="1" dirty="0"/>
              <a:t>Pars Pro Toto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7FC294-B71A-5733-8E33-811DEEFE684A}"/>
              </a:ext>
            </a:extLst>
          </p:cNvPr>
          <p:cNvSpPr txBox="1"/>
          <p:nvPr/>
        </p:nvSpPr>
        <p:spPr>
          <a:xfrm>
            <a:off x="3707769" y="1108598"/>
            <a:ext cx="1516132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50" b="1" dirty="0"/>
              <a:t>Simple Form Analogy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99F351-46B0-C8F1-32A5-D1918E303499}"/>
              </a:ext>
            </a:extLst>
          </p:cNvPr>
          <p:cNvSpPr txBox="1"/>
          <p:nvPr/>
        </p:nvSpPr>
        <p:spPr>
          <a:xfrm>
            <a:off x="5048998" y="1131785"/>
            <a:ext cx="1613267" cy="1769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150" b="1" dirty="0"/>
              <a:t>Complex Form Analogy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A569DA-5701-BA1F-9BF0-39BDFB8435E8}"/>
              </a:ext>
            </a:extLst>
          </p:cNvPr>
          <p:cNvSpPr/>
          <p:nvPr/>
        </p:nvSpPr>
        <p:spPr>
          <a:xfrm>
            <a:off x="731698" y="246967"/>
            <a:ext cx="144000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90D8E9-F954-6098-306A-6414929DBC3B}"/>
              </a:ext>
            </a:extLst>
          </p:cNvPr>
          <p:cNvSpPr/>
          <p:nvPr/>
        </p:nvSpPr>
        <p:spPr>
          <a:xfrm>
            <a:off x="2173288" y="246967"/>
            <a:ext cx="144000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C94A813-BF30-D821-7D37-157A4BD816CA}"/>
              </a:ext>
            </a:extLst>
          </p:cNvPr>
          <p:cNvSpPr/>
          <p:nvPr/>
        </p:nvSpPr>
        <p:spPr>
          <a:xfrm>
            <a:off x="3608998" y="246967"/>
            <a:ext cx="144000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6CD6978-2DCA-9A23-D30D-6FA1F49704FE}"/>
              </a:ext>
            </a:extLst>
          </p:cNvPr>
          <p:cNvSpPr/>
          <p:nvPr/>
        </p:nvSpPr>
        <p:spPr>
          <a:xfrm>
            <a:off x="5048998" y="246967"/>
            <a:ext cx="144000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18A758D-D8E0-65E8-60D9-71DA41262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97" y="1772822"/>
            <a:ext cx="1386000" cy="139069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E40A6DE-F821-B45D-10A9-5E182D944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66" y="1780203"/>
            <a:ext cx="1386000" cy="138125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B15B665D-DB73-A1FB-75F2-5FFDD7ABC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38" y="1770715"/>
            <a:ext cx="1386000" cy="139068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ABCFE83-0C36-CEC3-F99E-96271763C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608" y="1766133"/>
            <a:ext cx="1361047" cy="1386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02ED02B-852F-44B7-D5C1-78EF74973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40" y="1326160"/>
            <a:ext cx="1260000" cy="42116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DC84195-A09B-BDE4-7F34-6CA91AB662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98" y="1328698"/>
            <a:ext cx="1260000" cy="41570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7BD7668-32FA-40E7-AFF2-272A616D4C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050" y="1326160"/>
            <a:ext cx="1260000" cy="421561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7DA68E41-E11E-D573-D577-791A5E8419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58" y="1329085"/>
            <a:ext cx="1260000" cy="41532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BF1A4A9E-08CD-F0C5-A5A5-E5D10622953E}"/>
              </a:ext>
            </a:extLst>
          </p:cNvPr>
          <p:cNvSpPr txBox="1"/>
          <p:nvPr/>
        </p:nvSpPr>
        <p:spPr>
          <a:xfrm>
            <a:off x="439511" y="3876151"/>
            <a:ext cx="1663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/>
              <a:t>C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A5C4FF4-7157-1AD6-DE46-5BB42B908781}"/>
              </a:ext>
            </a:extLst>
          </p:cNvPr>
          <p:cNvSpPr txBox="1"/>
          <p:nvPr/>
        </p:nvSpPr>
        <p:spPr>
          <a:xfrm>
            <a:off x="450171" y="2413110"/>
            <a:ext cx="16631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/>
              <a:t>B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40EC70B-DDE7-23CD-6784-F009345BAEB1}"/>
              </a:ext>
            </a:extLst>
          </p:cNvPr>
          <p:cNvSpPr txBox="1"/>
          <p:nvPr/>
        </p:nvSpPr>
        <p:spPr>
          <a:xfrm>
            <a:off x="428853" y="1452297"/>
            <a:ext cx="20286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b="1" dirty="0"/>
              <a:t>A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043EB5C-A035-133F-BFF4-56437E3BA2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9" y="3163520"/>
            <a:ext cx="6118872" cy="179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2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3CE6-0B9D-0142-6776-DA32239A1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97156A43-7210-A32C-3EBC-20E6A815FB95}"/>
              </a:ext>
            </a:extLst>
          </p:cNvPr>
          <p:cNvSpPr txBox="1"/>
          <p:nvPr/>
        </p:nvSpPr>
        <p:spPr>
          <a:xfrm>
            <a:off x="916618" y="932436"/>
            <a:ext cx="12600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/>
              <a:t>Representation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5509F5-1EFB-FC72-F6B7-E3262733AB3C}"/>
              </a:ext>
            </a:extLst>
          </p:cNvPr>
          <p:cNvSpPr txBox="1"/>
          <p:nvPr/>
        </p:nvSpPr>
        <p:spPr>
          <a:xfrm>
            <a:off x="2184238" y="932052"/>
            <a:ext cx="14400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/>
              <a:t>Pars Pro Toto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78DCAF-B969-1711-834D-E6F40F5431BC}"/>
              </a:ext>
            </a:extLst>
          </p:cNvPr>
          <p:cNvSpPr txBox="1"/>
          <p:nvPr/>
        </p:nvSpPr>
        <p:spPr>
          <a:xfrm>
            <a:off x="3608998" y="928216"/>
            <a:ext cx="14400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/>
              <a:t>Simple Form Analogy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714973A-0676-9DD5-6AEA-B928D09E2D48}"/>
              </a:ext>
            </a:extLst>
          </p:cNvPr>
          <p:cNvSpPr txBox="1"/>
          <p:nvPr/>
        </p:nvSpPr>
        <p:spPr>
          <a:xfrm>
            <a:off x="5048998" y="921866"/>
            <a:ext cx="14400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/>
              <a:t>Complex Form Analogy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247350-E0CE-2529-6450-D01B1FCAB451}"/>
              </a:ext>
            </a:extLst>
          </p:cNvPr>
          <p:cNvSpPr/>
          <p:nvPr/>
        </p:nvSpPr>
        <p:spPr>
          <a:xfrm>
            <a:off x="731698" y="246967"/>
            <a:ext cx="144000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2BD869D-0CBA-3226-2F85-13FE43F3D15E}"/>
              </a:ext>
            </a:extLst>
          </p:cNvPr>
          <p:cNvSpPr/>
          <p:nvPr/>
        </p:nvSpPr>
        <p:spPr>
          <a:xfrm>
            <a:off x="2173288" y="246967"/>
            <a:ext cx="144000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3DEB89A-2438-4DA4-4815-F80867AA4979}"/>
              </a:ext>
            </a:extLst>
          </p:cNvPr>
          <p:cNvSpPr/>
          <p:nvPr/>
        </p:nvSpPr>
        <p:spPr>
          <a:xfrm>
            <a:off x="3608998" y="246967"/>
            <a:ext cx="144000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752A6EC-CCD1-6150-8B9F-0628B32514D8}"/>
              </a:ext>
            </a:extLst>
          </p:cNvPr>
          <p:cNvSpPr/>
          <p:nvPr/>
        </p:nvSpPr>
        <p:spPr>
          <a:xfrm>
            <a:off x="5048998" y="246967"/>
            <a:ext cx="144000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B86A0CD-0A2F-4186-ACDD-D0A665D3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98" y="1721335"/>
            <a:ext cx="1260000" cy="126427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1D085D3-B56F-A918-F2A1-8793F47E3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4" y="1725635"/>
            <a:ext cx="1260000" cy="125568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117EEFB3-68B3-7F91-E7DD-D517497BA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50" y="1717063"/>
            <a:ext cx="1260000" cy="1264257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7E12CCC-77A7-C6E1-7629-548068A7E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46" y="1710713"/>
            <a:ext cx="1260000" cy="126854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9150F60F-CF0A-E54F-E839-A9F4CC9684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98" y="1203862"/>
            <a:ext cx="1260000" cy="42116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5B93A6D5-33B8-289E-6BCB-1A381BE5AF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4" y="1206595"/>
            <a:ext cx="1260000" cy="415707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B351FA1-D185-C92E-74A3-22B7532958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50" y="1203667"/>
            <a:ext cx="1260000" cy="421561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CFF6149-8607-641F-5FF4-8FCC265BE7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298" y="1197317"/>
            <a:ext cx="1260000" cy="41532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0F5B1BDE-95CE-A05E-316C-3150D1510F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0" y="3054173"/>
            <a:ext cx="6154009" cy="2143424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90330933-93AD-A7F6-E009-DDD0E3F043E1}"/>
              </a:ext>
            </a:extLst>
          </p:cNvPr>
          <p:cNvSpPr txBox="1"/>
          <p:nvPr/>
        </p:nvSpPr>
        <p:spPr>
          <a:xfrm>
            <a:off x="271871" y="3925681"/>
            <a:ext cx="1663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dirty="0"/>
              <a:t>C</a:t>
            </a:r>
            <a:endParaRPr lang="de-DE" sz="900" b="1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E2E7887-DFED-62C0-72FB-645D1CF504C5}"/>
              </a:ext>
            </a:extLst>
          </p:cNvPr>
          <p:cNvSpPr txBox="1"/>
          <p:nvPr/>
        </p:nvSpPr>
        <p:spPr>
          <a:xfrm>
            <a:off x="290151" y="2240923"/>
            <a:ext cx="1663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dirty="0"/>
              <a:t>B</a:t>
            </a:r>
            <a:endParaRPr lang="de-DE" sz="900" b="1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B8083258-148D-AA49-C17B-68D955003921}"/>
              </a:ext>
            </a:extLst>
          </p:cNvPr>
          <p:cNvSpPr txBox="1"/>
          <p:nvPr/>
        </p:nvSpPr>
        <p:spPr>
          <a:xfrm>
            <a:off x="266293" y="1297255"/>
            <a:ext cx="2028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dirty="0"/>
              <a:t>A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ADC2ED8-80A4-1D91-5592-18B314841EC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" t="36934" r="12021" b="38122"/>
          <a:stretch>
            <a:fillRect/>
          </a:stretch>
        </p:blipFill>
        <p:spPr>
          <a:xfrm>
            <a:off x="679450" y="5197597"/>
            <a:ext cx="5809548" cy="84506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1D93743-637C-D7E0-F635-B345F3F83863}"/>
              </a:ext>
            </a:extLst>
          </p:cNvPr>
          <p:cNvSpPr txBox="1"/>
          <p:nvPr/>
        </p:nvSpPr>
        <p:spPr>
          <a:xfrm>
            <a:off x="286976" y="5356895"/>
            <a:ext cx="1821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3414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657FD5-75F0-28B4-DEB6-15CCEE80CFA6}"/>
              </a:ext>
            </a:extLst>
          </p:cNvPr>
          <p:cNvSpPr txBox="1"/>
          <p:nvPr/>
        </p:nvSpPr>
        <p:spPr>
          <a:xfrm>
            <a:off x="916618" y="932436"/>
            <a:ext cx="12600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/>
              <a:t>Representation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B35B5F-959D-0291-4360-8952E22908D6}"/>
              </a:ext>
            </a:extLst>
          </p:cNvPr>
          <p:cNvSpPr txBox="1"/>
          <p:nvPr/>
        </p:nvSpPr>
        <p:spPr>
          <a:xfrm>
            <a:off x="2184238" y="932052"/>
            <a:ext cx="14400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/>
              <a:t>Pars Pro Toto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1C4891-2C4E-6297-DC32-C01FD7F10426}"/>
              </a:ext>
            </a:extLst>
          </p:cNvPr>
          <p:cNvSpPr txBox="1"/>
          <p:nvPr/>
        </p:nvSpPr>
        <p:spPr>
          <a:xfrm>
            <a:off x="3608998" y="928216"/>
            <a:ext cx="14400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/>
              <a:t>Simple Form Analogy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4BD58E8-66A6-45B0-4534-4B75EEC66EEC}"/>
              </a:ext>
            </a:extLst>
          </p:cNvPr>
          <p:cNvSpPr txBox="1"/>
          <p:nvPr/>
        </p:nvSpPr>
        <p:spPr>
          <a:xfrm>
            <a:off x="5048998" y="921866"/>
            <a:ext cx="14400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/>
              <a:t>Complex Form Analogy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B972AF0-F4E5-C949-0057-15B75C84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98" y="1721335"/>
            <a:ext cx="1260000" cy="12642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F32D43-0869-D20E-B6ED-A324647B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4" y="1725635"/>
            <a:ext cx="1260000" cy="125568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BDC566E-22C5-FDF5-8B4B-209AC89FC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50" y="1717063"/>
            <a:ext cx="1260000" cy="126425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EC01694-2187-05B7-7496-97434969A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46" y="1710713"/>
            <a:ext cx="1260000" cy="12685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B261087-47AC-17E8-20DC-8C9625E246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998" y="1203862"/>
            <a:ext cx="1260000" cy="4211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574E1CE-9921-C51E-2B1C-486B4BF261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14" y="1206595"/>
            <a:ext cx="1260000" cy="41570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9A23B8D-DCF4-422F-E372-97CF04F09B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50" y="1203667"/>
            <a:ext cx="1260000" cy="4215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3638E50-C3EA-AF07-3D15-5A955A499D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298" y="1197317"/>
            <a:ext cx="1260000" cy="41532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78E76F5-A7CA-CCA7-4016-F5DE979DF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90" y="3054173"/>
            <a:ext cx="6154009" cy="2143424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1EBF3CB-A526-5DB3-E611-50AE17D65A0E}"/>
              </a:ext>
            </a:extLst>
          </p:cNvPr>
          <p:cNvSpPr txBox="1"/>
          <p:nvPr/>
        </p:nvSpPr>
        <p:spPr>
          <a:xfrm>
            <a:off x="271871" y="3925681"/>
            <a:ext cx="1663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dirty="0"/>
              <a:t>C</a:t>
            </a:r>
            <a:endParaRPr lang="de-DE" sz="900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A848639-ED30-628E-52F3-9EB3563F4306}"/>
              </a:ext>
            </a:extLst>
          </p:cNvPr>
          <p:cNvSpPr txBox="1"/>
          <p:nvPr/>
        </p:nvSpPr>
        <p:spPr>
          <a:xfrm>
            <a:off x="290151" y="2240923"/>
            <a:ext cx="16631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dirty="0"/>
              <a:t>B</a:t>
            </a:r>
            <a:endParaRPr lang="de-DE" sz="900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64F8B71-1017-6261-5C5C-4169BE84A503}"/>
              </a:ext>
            </a:extLst>
          </p:cNvPr>
          <p:cNvSpPr txBox="1"/>
          <p:nvPr/>
        </p:nvSpPr>
        <p:spPr>
          <a:xfrm>
            <a:off x="253593" y="1297255"/>
            <a:ext cx="2028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400" b="1" dirty="0"/>
              <a:t>A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A14AEAB-13CA-00C8-D0D3-66D0C60E5EC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" t="36934" r="12021" b="38122"/>
          <a:stretch>
            <a:fillRect/>
          </a:stretch>
        </p:blipFill>
        <p:spPr>
          <a:xfrm>
            <a:off x="696451" y="5272514"/>
            <a:ext cx="5809548" cy="8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7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A4-Papier (210 x 297 mm)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Gregor Kachel</dc:creator>
  <cp:lastModifiedBy>Gregor Kachel</cp:lastModifiedBy>
  <cp:revision>2</cp:revision>
  <dcterms:created xsi:type="dcterms:W3CDTF">2025-09-09T06:27:20Z</dcterms:created>
  <dcterms:modified xsi:type="dcterms:W3CDTF">2025-09-09T12:40:24Z</dcterms:modified>
</cp:coreProperties>
</file>