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63" r:id="rId4"/>
    <p:sldId id="257" r:id="rId5"/>
    <p:sldId id="261" r:id="rId6"/>
    <p:sldId id="264" r:id="rId7"/>
    <p:sldId id="258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48EE-379D-6F5E-D7E2-FA74235F6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DBDE1-09F3-2060-5B8F-38CE21DA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F5F0-4A67-BD58-D1A1-0B8B56BA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E4AE-62C3-BE2A-6F9B-5320CE1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A121-BACA-5D9E-F22A-285E4A67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C6D4-C437-663D-859E-7FC3567D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3D937-AF85-1834-715E-98E888C61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73DD-6B12-EF70-47EE-7AD954BB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2B8B-42B5-B7A4-26BE-A98E7EFB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4652-06C7-2DDA-EC8D-D6C7E3D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56E43-D3A7-7169-9140-AB5AD05D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84F0-59E1-F4B9-17D2-3DDC7F2F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2E88-011D-3884-5372-6998F509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D583-9B48-3015-5144-3A14B09A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D43E-70C0-2705-D720-04297016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44D4-A294-90F1-7C9F-E5A97252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62BF-AF42-37FA-AAB3-9661DD29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4500-F220-0778-3547-7C957FB9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296D-979A-D0D0-81C7-D8D4E8A0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E588-CB6D-A4B8-5921-12B96084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733F-03C7-B060-FEE0-F14DC43B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EA123-CD1A-3ADE-FFC4-7D68A361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4AF8-4AFE-FB6E-16A9-C9634583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6EEA-FA30-1746-44AD-7B72B91D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5C12-5E27-E7E8-D25A-61CB543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6079-2931-B7F3-0090-6C2EB961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C75-E35B-80C4-7EE2-CC08295DA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26172-9D03-99A6-A8F1-D1E264BC4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7B74-BEDD-DDC8-6053-B4CF5083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3622-8C66-7820-D4F1-266EB8A8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6301-2DFD-A906-7355-86C31D3A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ECE2-4209-874F-B135-6BEFF9B3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A627-23F4-631D-572B-17631939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BE8C-42B1-461D-7CC4-626EDD2A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79B1-37FF-5D57-898E-A0778A545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D6E0C-7B60-74FD-8102-AF38EED3E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06967-6BF7-D2FD-2605-01EF8DC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C888-742C-B6C6-4C11-739CA531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6791D-FC8A-E1FC-BADB-9F14A3C9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51CB-54CD-2DE4-6BF9-ECB2C12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F22BD-9CDB-925D-AA87-BC97D4F1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02F94-E84D-DDA3-48A2-A9C7F442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47CB8-1856-08D9-1AB1-78862B8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D33C6-1633-316F-91F9-F4870355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E2FB8-3D22-4DEC-3B36-78560BCA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E864-B97E-D36B-BDFF-814806E8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A22-2A22-8B88-E2E8-26BDA923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8FB9-2008-4656-8A42-07940AC7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FDA5D-D6F4-17AC-3009-AA6A4273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ACEA9-EAC8-7A9E-B595-A94D0D7B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9FB6A-B0A9-9285-7F06-D976D0B2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3006D-AE0E-FCE5-069A-0DEC62F9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A2B-0001-67C7-C22F-D68EC01A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E36DD-90C5-F333-6830-DD742B27A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831C-CCE9-2E06-B505-515A39F8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9B28-D3D4-F066-B023-AEABDA7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6443-1CF5-2721-A65F-621E502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A5A1-A962-6E2C-BA17-CDEF9381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924BD-D73A-4554-A4A0-9033159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EB86-767D-465D-F524-BC060442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E0BC-A811-10FD-8ACE-C34E1ECC9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0F59-BB81-2A41-AFA3-FE5B8DAFAE6E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2D5E-2188-13A4-ECA9-4D538A86D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59B7-43A8-9B29-1F4C-9625649A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2730-75BA-2B60-94BB-53C83585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6EAC-52BF-362E-21D3-6B56E8BB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functions on natural numbers</a:t>
            </a:r>
          </a:p>
          <a:p>
            <a:pPr lvl="1"/>
            <a:r>
              <a:rPr lang="en-US" dirty="0"/>
              <a:t>n recursions to produce result</a:t>
            </a:r>
          </a:p>
          <a:p>
            <a:r>
              <a:rPr lang="en-US" dirty="0"/>
              <a:t>one task per function</a:t>
            </a:r>
          </a:p>
          <a:p>
            <a:pPr lvl="1"/>
            <a:r>
              <a:rPr lang="en-US" dirty="0"/>
              <a:t>using helper rules to structure a larger program</a:t>
            </a:r>
          </a:p>
          <a:p>
            <a:pPr lvl="1"/>
            <a:r>
              <a:rPr lang="en-US" dirty="0"/>
              <a:t>using wish-list entries to structure process of designing the program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6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60A13D-524E-0CE5-24F4-91F3F0CB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D8FD7-D9BF-9140-0A2D-FFDD5AED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0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557946-EA5A-0117-3DC1-BC5DDD4371F2}"/>
              </a:ext>
            </a:extLst>
          </p:cNvPr>
          <p:cNvSpPr txBox="1"/>
          <p:nvPr/>
        </p:nvSpPr>
        <p:spPr>
          <a:xfrm>
            <a:off x="3923532" y="4017001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2121B-F275-605A-0A8A-7496363C9CCF}"/>
              </a:ext>
            </a:extLst>
          </p:cNvPr>
          <p:cNvSpPr/>
          <p:nvPr/>
        </p:nvSpPr>
        <p:spPr>
          <a:xfrm>
            <a:off x="3793788" y="1113817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36B53-CC3A-E58E-0310-40E79B7E0D91}"/>
              </a:ext>
            </a:extLst>
          </p:cNvPr>
          <p:cNvSpPr/>
          <p:nvPr/>
        </p:nvSpPr>
        <p:spPr>
          <a:xfrm>
            <a:off x="885219" y="890081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FBDCA-0539-FC5C-681B-05355AF6DF45}"/>
              </a:ext>
            </a:extLst>
          </p:cNvPr>
          <p:cNvSpPr/>
          <p:nvPr/>
        </p:nvSpPr>
        <p:spPr>
          <a:xfrm>
            <a:off x="1825560" y="763622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62CDC-5D65-53C2-10E3-AAE08538DA53}"/>
              </a:ext>
            </a:extLst>
          </p:cNvPr>
          <p:cNvSpPr/>
          <p:nvPr/>
        </p:nvSpPr>
        <p:spPr>
          <a:xfrm>
            <a:off x="3035030" y="1001949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4B9B-C4F7-04DC-3FBA-89504881EC92}"/>
              </a:ext>
            </a:extLst>
          </p:cNvPr>
          <p:cNvSpPr txBox="1"/>
          <p:nvPr/>
        </p:nvSpPr>
        <p:spPr>
          <a:xfrm>
            <a:off x="447473" y="559819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1B67A3-0C47-1592-9145-7076FCB56C56}"/>
              </a:ext>
            </a:extLst>
          </p:cNvPr>
          <p:cNvCxnSpPr>
            <a:cxnSpLocks/>
          </p:cNvCxnSpPr>
          <p:nvPr/>
        </p:nvCxnSpPr>
        <p:spPr>
          <a:xfrm>
            <a:off x="4357991" y="1181907"/>
            <a:ext cx="1165479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ACE05D-0BC5-A05D-994D-695C572FF68D}"/>
              </a:ext>
            </a:extLst>
          </p:cNvPr>
          <p:cNvGrpSpPr/>
          <p:nvPr/>
        </p:nvGrpSpPr>
        <p:grpSpPr>
          <a:xfrm>
            <a:off x="5893120" y="763621"/>
            <a:ext cx="1996056" cy="865761"/>
            <a:chOff x="7048326" y="769825"/>
            <a:chExt cx="1996056" cy="8657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9AF83D-AE6D-59D9-EA9B-653803597318}"/>
                </a:ext>
              </a:extLst>
            </p:cNvPr>
            <p:cNvSpPr/>
            <p:nvPr/>
          </p:nvSpPr>
          <p:spPr>
            <a:xfrm>
              <a:off x="7048326" y="1113817"/>
              <a:ext cx="194553" cy="165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D137AF-BEDE-1E2C-4F54-880B87290B0C}"/>
                </a:ext>
              </a:extLst>
            </p:cNvPr>
            <p:cNvSpPr/>
            <p:nvPr/>
          </p:nvSpPr>
          <p:spPr>
            <a:xfrm>
              <a:off x="7639907" y="875485"/>
              <a:ext cx="560962" cy="612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A45C51-F383-687E-E05F-BDCBFBE53871}"/>
                </a:ext>
              </a:extLst>
            </p:cNvPr>
            <p:cNvSpPr/>
            <p:nvPr/>
          </p:nvSpPr>
          <p:spPr>
            <a:xfrm>
              <a:off x="8214291" y="769825"/>
              <a:ext cx="830091" cy="865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E2365D-3279-652B-5259-6093320E53EA}"/>
                </a:ext>
              </a:extLst>
            </p:cNvPr>
            <p:cNvSpPr/>
            <p:nvPr/>
          </p:nvSpPr>
          <p:spPr>
            <a:xfrm>
              <a:off x="7248955" y="1001948"/>
              <a:ext cx="379379" cy="389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4E648-2697-1291-1B2D-13D3D488DC8E}"/>
              </a:ext>
            </a:extLst>
          </p:cNvPr>
          <p:cNvSpPr/>
          <p:nvPr/>
        </p:nvSpPr>
        <p:spPr>
          <a:xfrm>
            <a:off x="3793788" y="2913435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A2F3AB-1908-3E13-BFA7-8AC42318E242}"/>
              </a:ext>
            </a:extLst>
          </p:cNvPr>
          <p:cNvSpPr/>
          <p:nvPr/>
        </p:nvSpPr>
        <p:spPr>
          <a:xfrm>
            <a:off x="885219" y="2689699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E4E89-13D6-1A7D-6C25-56D03274DE0E}"/>
              </a:ext>
            </a:extLst>
          </p:cNvPr>
          <p:cNvSpPr/>
          <p:nvPr/>
        </p:nvSpPr>
        <p:spPr>
          <a:xfrm>
            <a:off x="1825560" y="2563240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51B93-0EA2-38F7-E5A1-554712A055D8}"/>
              </a:ext>
            </a:extLst>
          </p:cNvPr>
          <p:cNvSpPr/>
          <p:nvPr/>
        </p:nvSpPr>
        <p:spPr>
          <a:xfrm>
            <a:off x="3035030" y="2801567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256CA-B823-1BDF-4B73-5829CF9BF260}"/>
              </a:ext>
            </a:extLst>
          </p:cNvPr>
          <p:cNvSpPr txBox="1"/>
          <p:nvPr/>
        </p:nvSpPr>
        <p:spPr>
          <a:xfrm>
            <a:off x="447473" y="2359437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3BC18F-1444-90B0-2521-6C036E0AB420}"/>
              </a:ext>
            </a:extLst>
          </p:cNvPr>
          <p:cNvGrpSpPr/>
          <p:nvPr/>
        </p:nvGrpSpPr>
        <p:grpSpPr>
          <a:xfrm>
            <a:off x="7474130" y="5804072"/>
            <a:ext cx="1996056" cy="865761"/>
            <a:chOff x="7048326" y="769825"/>
            <a:chExt cx="1996056" cy="8657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95B39-3EA4-4448-3284-AC0D13DCD1A8}"/>
                </a:ext>
              </a:extLst>
            </p:cNvPr>
            <p:cNvSpPr/>
            <p:nvPr/>
          </p:nvSpPr>
          <p:spPr>
            <a:xfrm>
              <a:off x="7048326" y="1113817"/>
              <a:ext cx="194553" cy="165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AECE84-EBBB-2A18-E977-CD40C15E6BF4}"/>
                </a:ext>
              </a:extLst>
            </p:cNvPr>
            <p:cNvSpPr/>
            <p:nvPr/>
          </p:nvSpPr>
          <p:spPr>
            <a:xfrm>
              <a:off x="7639907" y="875485"/>
              <a:ext cx="560962" cy="612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DC7485-87A9-1EDA-225F-001B5AF99210}"/>
                </a:ext>
              </a:extLst>
            </p:cNvPr>
            <p:cNvSpPr/>
            <p:nvPr/>
          </p:nvSpPr>
          <p:spPr>
            <a:xfrm>
              <a:off x="8214291" y="769825"/>
              <a:ext cx="830091" cy="865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9BC0C7-7C00-2E2C-104D-148A43010D41}"/>
                </a:ext>
              </a:extLst>
            </p:cNvPr>
            <p:cNvSpPr/>
            <p:nvPr/>
          </p:nvSpPr>
          <p:spPr>
            <a:xfrm>
              <a:off x="7248955" y="1001948"/>
              <a:ext cx="379379" cy="389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E8F3946-CB4A-B005-F8C3-CD4D6F3F0655}"/>
              </a:ext>
            </a:extLst>
          </p:cNvPr>
          <p:cNvSpPr/>
          <p:nvPr/>
        </p:nvSpPr>
        <p:spPr>
          <a:xfrm>
            <a:off x="4409329" y="4570999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B38C5-C984-0F2E-2987-9A2CA31E4241}"/>
              </a:ext>
            </a:extLst>
          </p:cNvPr>
          <p:cNvSpPr/>
          <p:nvPr/>
        </p:nvSpPr>
        <p:spPr>
          <a:xfrm>
            <a:off x="5662427" y="4347263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D8D66-5C5D-B15A-FEE1-6E6010E982A6}"/>
              </a:ext>
            </a:extLst>
          </p:cNvPr>
          <p:cNvSpPr/>
          <p:nvPr/>
        </p:nvSpPr>
        <p:spPr>
          <a:xfrm>
            <a:off x="6562972" y="4220804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B6B34B-0339-7DA2-0DE0-6F3269B7E1D0}"/>
              </a:ext>
            </a:extLst>
          </p:cNvPr>
          <p:cNvSpPr/>
          <p:nvPr/>
        </p:nvSpPr>
        <p:spPr>
          <a:xfrm>
            <a:off x="4943465" y="4459131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73DBA1-F99A-FDAE-6B0A-A238210754C3}"/>
              </a:ext>
            </a:extLst>
          </p:cNvPr>
          <p:cNvSpPr txBox="1"/>
          <p:nvPr/>
        </p:nvSpPr>
        <p:spPr>
          <a:xfrm>
            <a:off x="2297994" y="4309389"/>
            <a:ext cx="12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425A9-D751-493A-ED7B-C9C228E73914}"/>
              </a:ext>
            </a:extLst>
          </p:cNvPr>
          <p:cNvSpPr txBox="1"/>
          <p:nvPr/>
        </p:nvSpPr>
        <p:spPr>
          <a:xfrm>
            <a:off x="5621578" y="6236953"/>
            <a:ext cx="12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layout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D9A087-7F2A-AD78-7482-C2EB617A3305}"/>
              </a:ext>
            </a:extLst>
          </p:cNvPr>
          <p:cNvCxnSpPr>
            <a:cxnSpLocks/>
          </p:cNvCxnSpPr>
          <p:nvPr/>
        </p:nvCxnSpPr>
        <p:spPr>
          <a:xfrm>
            <a:off x="377664" y="2017336"/>
            <a:ext cx="86640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29AC44-E046-F7C1-010D-4D88C35C9D62}"/>
              </a:ext>
            </a:extLst>
          </p:cNvPr>
          <p:cNvGrpSpPr/>
          <p:nvPr/>
        </p:nvGrpSpPr>
        <p:grpSpPr>
          <a:xfrm>
            <a:off x="3923532" y="2913435"/>
            <a:ext cx="502555" cy="1657564"/>
            <a:chOff x="3923532" y="2913435"/>
            <a:chExt cx="502555" cy="165756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55246430-8702-3A48-CC40-59CC226617B5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4090506" y="2913435"/>
              <a:ext cx="335581" cy="907256"/>
            </a:xfrm>
            <a:prstGeom prst="curvedConnector4">
              <a:avLst>
                <a:gd name="adj1" fmla="val -231048"/>
                <a:gd name="adj2" fmla="val 10027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3C2C3B7D-2D24-7DEF-DEB6-64BC4A3BE8D5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5400000">
              <a:off x="3631864" y="4112357"/>
              <a:ext cx="750310" cy="166974"/>
            </a:xfrm>
            <a:prstGeom prst="curvedConnector4">
              <a:avLst>
                <a:gd name="adj1" fmla="val -738"/>
                <a:gd name="adj2" fmla="val 59823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CEC18E-A110-15BF-9648-DAEA0423499D}"/>
              </a:ext>
            </a:extLst>
          </p:cNvPr>
          <p:cNvGrpSpPr/>
          <p:nvPr/>
        </p:nvGrpSpPr>
        <p:grpSpPr>
          <a:xfrm>
            <a:off x="7225860" y="4579389"/>
            <a:ext cx="502555" cy="1657564"/>
            <a:chOff x="3923532" y="2913435"/>
            <a:chExt cx="502555" cy="1657564"/>
          </a:xfrm>
        </p:grpSpPr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57424641-8C5D-47FC-FA0A-71E5D180DF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506" y="2913435"/>
              <a:ext cx="335581" cy="907256"/>
            </a:xfrm>
            <a:prstGeom prst="curvedConnector4">
              <a:avLst>
                <a:gd name="adj1" fmla="val -231048"/>
                <a:gd name="adj2" fmla="val 10027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AB818F65-7883-79D8-4636-D2613DEB15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1864" y="4112357"/>
              <a:ext cx="750310" cy="166974"/>
            </a:xfrm>
            <a:prstGeom prst="curvedConnector4">
              <a:avLst>
                <a:gd name="adj1" fmla="val -738"/>
                <a:gd name="adj2" fmla="val 59823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40261FE-B512-60B7-C214-305C902B7330}"/>
              </a:ext>
            </a:extLst>
          </p:cNvPr>
          <p:cNvSpPr txBox="1"/>
          <p:nvPr/>
        </p:nvSpPr>
        <p:spPr>
          <a:xfrm>
            <a:off x="8626673" y="579593"/>
            <a:ext cx="220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doesn’t work in one recursion through the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8CA9AC-88FE-AAE6-3232-201F1E814C81}"/>
              </a:ext>
            </a:extLst>
          </p:cNvPr>
          <p:cNvSpPr txBox="1"/>
          <p:nvPr/>
        </p:nvSpPr>
        <p:spPr>
          <a:xfrm>
            <a:off x="8555727" y="2366858"/>
            <a:ext cx="234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instead have to </a:t>
            </a:r>
            <a:r>
              <a:rPr lang="en-US" i="1" dirty="0"/>
              <a:t>compose</a:t>
            </a:r>
            <a:r>
              <a:rPr lang="en-US" dirty="0"/>
              <a:t> two functions, sorting must complete before laying out can begin</a:t>
            </a:r>
          </a:p>
        </p:txBody>
      </p:sp>
    </p:spTree>
    <p:extLst>
      <p:ext uri="{BB962C8B-B14F-4D97-AF65-F5344CB8AC3E}">
        <p14:creationId xmlns:p14="http://schemas.microsoft.com/office/powerpoint/2010/main" val="397188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630A08-3FF1-3213-7959-F3024CFE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2B96F-816A-1E8E-AE3E-3A25B375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14E648-2697-1291-1B2D-13D3D488DC8E}"/>
              </a:ext>
            </a:extLst>
          </p:cNvPr>
          <p:cNvSpPr/>
          <p:nvPr/>
        </p:nvSpPr>
        <p:spPr>
          <a:xfrm>
            <a:off x="4638707" y="1094362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A2F3AB-1908-3E13-BFA7-8AC42318E242}"/>
              </a:ext>
            </a:extLst>
          </p:cNvPr>
          <p:cNvSpPr/>
          <p:nvPr/>
        </p:nvSpPr>
        <p:spPr>
          <a:xfrm>
            <a:off x="1730138" y="870626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E4E89-13D6-1A7D-6C25-56D03274DE0E}"/>
              </a:ext>
            </a:extLst>
          </p:cNvPr>
          <p:cNvSpPr/>
          <p:nvPr/>
        </p:nvSpPr>
        <p:spPr>
          <a:xfrm>
            <a:off x="2670479" y="744167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51B93-0EA2-38F7-E5A1-554712A055D8}"/>
              </a:ext>
            </a:extLst>
          </p:cNvPr>
          <p:cNvSpPr/>
          <p:nvPr/>
        </p:nvSpPr>
        <p:spPr>
          <a:xfrm>
            <a:off x="3879949" y="982494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256CA-B823-1BDF-4B73-5829CF9BF260}"/>
              </a:ext>
            </a:extLst>
          </p:cNvPr>
          <p:cNvSpPr txBox="1"/>
          <p:nvPr/>
        </p:nvSpPr>
        <p:spPr>
          <a:xfrm>
            <a:off x="1292392" y="540364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882F4-F23A-1598-276B-956F70578752}"/>
              </a:ext>
            </a:extLst>
          </p:cNvPr>
          <p:cNvGrpSpPr/>
          <p:nvPr/>
        </p:nvGrpSpPr>
        <p:grpSpPr>
          <a:xfrm>
            <a:off x="1292392" y="2890028"/>
            <a:ext cx="9446945" cy="2127600"/>
            <a:chOff x="854645" y="2520377"/>
            <a:chExt cx="9446945" cy="2127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DC0CA60-0902-4FAC-EE15-59185DC552D1}"/>
                </a:ext>
              </a:extLst>
            </p:cNvPr>
            <p:cNvSpPr txBox="1"/>
            <p:nvPr/>
          </p:nvSpPr>
          <p:spPr>
            <a:xfrm>
              <a:off x="854645" y="2520377"/>
              <a:ext cx="944694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/>
                <a:t>( …</a:t>
              </a:r>
              <a:br>
                <a:rPr lang="en-US" sz="6600" dirty="0"/>
              </a:br>
              <a:r>
                <a:rPr lang="en-US" sz="6600" dirty="0"/>
                <a:t>                       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D67B43-3026-1AFB-A684-256A23F404A8}"/>
                </a:ext>
              </a:extLst>
            </p:cNvPr>
            <p:cNvGrpSpPr/>
            <p:nvPr/>
          </p:nvGrpSpPr>
          <p:grpSpPr>
            <a:xfrm>
              <a:off x="2270021" y="3539981"/>
              <a:ext cx="3978614" cy="1107996"/>
              <a:chOff x="2291100" y="3429000"/>
              <a:chExt cx="3978614" cy="110799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557946-EA5A-0117-3DC1-BC5DDD4371F2}"/>
                  </a:ext>
                </a:extLst>
              </p:cNvPr>
              <p:cNvSpPr txBox="1"/>
              <p:nvPr/>
            </p:nvSpPr>
            <p:spPr>
              <a:xfrm>
                <a:off x="2291100" y="3429000"/>
                <a:ext cx="397861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/>
                  <a:t>(            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E8F3946-CB4A-B005-F8C3-CD4D6F3F0655}"/>
                  </a:ext>
                </a:extLst>
              </p:cNvPr>
              <p:cNvSpPr/>
              <p:nvPr/>
            </p:nvSpPr>
            <p:spPr>
              <a:xfrm>
                <a:off x="2776897" y="3982998"/>
                <a:ext cx="194553" cy="1653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52D8D66-5C5D-B15A-FEE1-6E6010E982A6}"/>
                  </a:ext>
                </a:extLst>
              </p:cNvPr>
              <p:cNvSpPr/>
              <p:nvPr/>
            </p:nvSpPr>
            <p:spPr>
              <a:xfrm>
                <a:off x="3905892" y="3632803"/>
                <a:ext cx="830091" cy="8657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1B6B34B-0339-7DA2-0DE0-6F3269B7E1D0}"/>
                  </a:ext>
                </a:extLst>
              </p:cNvPr>
              <p:cNvSpPr/>
              <p:nvPr/>
            </p:nvSpPr>
            <p:spPr>
              <a:xfrm>
                <a:off x="3311033" y="3871130"/>
                <a:ext cx="379379" cy="3891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B7E1B2-A3C2-5615-224B-74C813A3D437}"/>
                </a:ext>
              </a:extLst>
            </p:cNvPr>
            <p:cNvSpPr/>
            <p:nvPr/>
          </p:nvSpPr>
          <p:spPr>
            <a:xfrm>
              <a:off x="2521319" y="2803835"/>
              <a:ext cx="560962" cy="612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C90AC7-42FC-9060-F6A2-C83190773DB2}"/>
              </a:ext>
            </a:extLst>
          </p:cNvPr>
          <p:cNvSpPr txBox="1"/>
          <p:nvPr/>
        </p:nvSpPr>
        <p:spPr>
          <a:xfrm>
            <a:off x="5889295" y="5433125"/>
            <a:ext cx="257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of the natural recursion (RNR) is sorted!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TRUST!   TRUST!   TRUST!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6E9D1D-FDEE-0C8C-ED4C-EB5CB3864E85}"/>
              </a:ext>
            </a:extLst>
          </p:cNvPr>
          <p:cNvCxnSpPr>
            <a:cxnSpLocks/>
          </p:cNvCxnSpPr>
          <p:nvPr/>
        </p:nvCxnSpPr>
        <p:spPr>
          <a:xfrm flipH="1" flipV="1">
            <a:off x="5379396" y="5167932"/>
            <a:ext cx="369651" cy="4449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5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36E86-A316-A742-3B9B-6834593E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0CA60-0902-4FAC-EE15-59185DC552D1}"/>
              </a:ext>
            </a:extLst>
          </p:cNvPr>
          <p:cNvSpPr txBox="1"/>
          <p:nvPr/>
        </p:nvSpPr>
        <p:spPr>
          <a:xfrm>
            <a:off x="1232975" y="3582006"/>
            <a:ext cx="94469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…</a:t>
            </a:r>
            <a:br>
              <a:rPr lang="en-US" sz="6600" dirty="0"/>
            </a:br>
            <a:r>
              <a:rPr lang="en-US" sz="6600" dirty="0"/>
              <a:t>                       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557946-EA5A-0117-3DC1-BC5DDD4371F2}"/>
              </a:ext>
            </a:extLst>
          </p:cNvPr>
          <p:cNvSpPr txBox="1"/>
          <p:nvPr/>
        </p:nvSpPr>
        <p:spPr>
          <a:xfrm>
            <a:off x="2648351" y="4601610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5B72B-6E05-1245-3222-E0523A326EF6}"/>
              </a:ext>
            </a:extLst>
          </p:cNvPr>
          <p:cNvSpPr txBox="1"/>
          <p:nvPr/>
        </p:nvSpPr>
        <p:spPr>
          <a:xfrm>
            <a:off x="1232975" y="612173"/>
            <a:ext cx="94469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…</a:t>
            </a:r>
            <a:br>
              <a:rPr lang="en-US" sz="6600" dirty="0"/>
            </a:br>
            <a:r>
              <a:rPr lang="en-US" sz="6600" dirty="0"/>
              <a:t>                     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D545-730A-EF33-38C7-88A53D36F23D}"/>
              </a:ext>
            </a:extLst>
          </p:cNvPr>
          <p:cNvSpPr txBox="1"/>
          <p:nvPr/>
        </p:nvSpPr>
        <p:spPr>
          <a:xfrm>
            <a:off x="2648351" y="1631777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8F3946-CB4A-B005-F8C3-CD4D6F3F0655}"/>
              </a:ext>
            </a:extLst>
          </p:cNvPr>
          <p:cNvSpPr/>
          <p:nvPr/>
        </p:nvSpPr>
        <p:spPr>
          <a:xfrm>
            <a:off x="3134148" y="5155608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D8D66-5C5D-B15A-FEE1-6E6010E982A6}"/>
              </a:ext>
            </a:extLst>
          </p:cNvPr>
          <p:cNvSpPr/>
          <p:nvPr/>
        </p:nvSpPr>
        <p:spPr>
          <a:xfrm>
            <a:off x="4263143" y="4805413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B6B34B-0339-7DA2-0DE0-6F3269B7E1D0}"/>
              </a:ext>
            </a:extLst>
          </p:cNvPr>
          <p:cNvSpPr/>
          <p:nvPr/>
        </p:nvSpPr>
        <p:spPr>
          <a:xfrm>
            <a:off x="3668284" y="5043740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7E1B2-A3C2-5615-224B-74C813A3D437}"/>
              </a:ext>
            </a:extLst>
          </p:cNvPr>
          <p:cNvSpPr/>
          <p:nvPr/>
        </p:nvSpPr>
        <p:spPr>
          <a:xfrm>
            <a:off x="2899649" y="3865464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09909-7816-4F49-66E1-F9984F757F09}"/>
              </a:ext>
            </a:extLst>
          </p:cNvPr>
          <p:cNvSpPr/>
          <p:nvPr/>
        </p:nvSpPr>
        <p:spPr>
          <a:xfrm>
            <a:off x="2802372" y="1236763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C019C-7DBF-2E0C-F98F-E506A957E0D7}"/>
              </a:ext>
            </a:extLst>
          </p:cNvPr>
          <p:cNvSpPr/>
          <p:nvPr/>
        </p:nvSpPr>
        <p:spPr>
          <a:xfrm>
            <a:off x="4561414" y="1835578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17C1DD-DB11-BE06-7BD7-EC856127CD99}"/>
              </a:ext>
            </a:extLst>
          </p:cNvPr>
          <p:cNvSpPr/>
          <p:nvPr/>
        </p:nvSpPr>
        <p:spPr>
          <a:xfrm>
            <a:off x="3108610" y="2073906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BE0B7-F6C0-C4F2-012E-0552AD52E2F8}"/>
              </a:ext>
            </a:extLst>
          </p:cNvPr>
          <p:cNvSpPr/>
          <p:nvPr/>
        </p:nvSpPr>
        <p:spPr>
          <a:xfrm>
            <a:off x="3767182" y="1962037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27F4C-8201-8B32-710F-47C0FCE64467}"/>
              </a:ext>
            </a:extLst>
          </p:cNvPr>
          <p:cNvSpPr txBox="1"/>
          <p:nvPr/>
        </p:nvSpPr>
        <p:spPr>
          <a:xfrm>
            <a:off x="7087224" y="1402133"/>
            <a:ext cx="257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</a:t>
            </a:r>
            <a:r>
              <a:rPr lang="en-US" dirty="0" err="1"/>
              <a:t>img</a:t>
            </a:r>
            <a:r>
              <a:rPr lang="en-US" dirty="0"/>
              <a:t> goes before (first </a:t>
            </a:r>
            <a:r>
              <a:rPr lang="en-US" dirty="0" err="1"/>
              <a:t>loi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32911-8C51-0D41-9F91-D7E55B37E365}"/>
              </a:ext>
            </a:extLst>
          </p:cNvPr>
          <p:cNvSpPr txBox="1"/>
          <p:nvPr/>
        </p:nvSpPr>
        <p:spPr>
          <a:xfrm>
            <a:off x="7087224" y="4565878"/>
            <a:ext cx="257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</a:t>
            </a:r>
            <a:r>
              <a:rPr lang="en-US" dirty="0" err="1"/>
              <a:t>img</a:t>
            </a:r>
            <a:r>
              <a:rPr lang="en-US" dirty="0"/>
              <a:t> goes after (first </a:t>
            </a:r>
            <a:r>
              <a:rPr lang="en-US" dirty="0" err="1"/>
              <a:t>loi</a:t>
            </a:r>
            <a:r>
              <a:rPr lang="en-US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FAD0D-400B-D61B-0513-502BEB9D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124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9</cp:revision>
  <cp:lastPrinted>2023-02-02T22:58:08Z</cp:lastPrinted>
  <dcterms:created xsi:type="dcterms:W3CDTF">2022-10-04T03:29:51Z</dcterms:created>
  <dcterms:modified xsi:type="dcterms:W3CDTF">2023-10-03T19:01:11Z</dcterms:modified>
</cp:coreProperties>
</file>