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92" r:id="rId2"/>
    <p:sldId id="258" r:id="rId3"/>
    <p:sldId id="265" r:id="rId4"/>
    <p:sldId id="300" r:id="rId5"/>
    <p:sldId id="301" r:id="rId6"/>
    <p:sldId id="306" r:id="rId7"/>
    <p:sldId id="302" r:id="rId8"/>
    <p:sldId id="304" r:id="rId9"/>
    <p:sldId id="303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B87B62-E80F-8A43-B0BE-90D853B068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1AC50-E933-A142-B1E2-964B4976F2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B9134-588E-5B42-8C9F-617A27048C6A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4CBC7-FAEF-5A4C-96F2-5B13873014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F753-6F9E-D048-A3E5-202E55B4AC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9433F-64B0-5A48-AFB6-E268DC3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30B-40FA-9048-B2E9-03714906A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F0B8-21F4-1B42-9023-280A14F8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7FD-E1AB-864B-B8E0-026FDE8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8625-AE7B-F34F-A62C-58CE49F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19DB-31ED-DE4F-80AE-1FDDD1E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365-9617-934F-91BE-0B100C6A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50DE-B9A2-994F-9F2D-DC338EC2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4D1-04F2-EE47-B461-8BB043BF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3B8-DE57-864B-B21F-D6AF921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3B6-AB75-0847-B7ED-D140E7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8F4C-6CD5-0549-B7E3-2747F40F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0A0C-2E1D-B14B-A49A-8271A0D8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A20-703F-1148-8381-E7E0FF8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274-13EB-B24D-9060-8C123BB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A5B-A2D9-9F47-ACD2-79386BB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550-C9AE-E042-B1E7-112E4BC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B19-62DD-D44D-8018-F8D74DB9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ABB-917F-EC42-A123-BED2AE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522-6A5D-6E49-AD3E-F5B218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870-8263-A54A-9624-7C39D9F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3BF-AECD-2442-89C0-F286EB1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DD37-4CF4-1841-828B-3D570759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CF83-5BF6-5C41-B922-936B9A3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D67-0187-9642-AF41-35A25DF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D06-4E73-C245-B328-F7FE1AE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CBF-5E9C-114E-9043-FCDBD84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E515-5869-C148-9BA1-AFD096FB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F7E7-4859-FC43-A04C-47BFC07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5D56-C8A0-8948-B17D-3C30CE5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A0A0-C878-2646-9BF9-20F6F1B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4FE-B164-C048-AC7D-0791A21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B34D-0FC9-DF4E-AB48-4A147FB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9ED-CA44-434A-B937-A1ED65F8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C6665-5843-6C48-A518-4FEBD5A7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2D28B-B303-6849-A4AE-5DFFD8BD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F62A-09E6-F145-9946-2174CF1E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5403F-C6C5-7645-ACB4-D870887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C99D-2866-4141-80C5-B436567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131A-8132-4E4D-A11E-84E8997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E36-BE4F-C941-9FE1-70DD77D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F398D-55B7-DD4C-9959-484361AA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482-1F7B-054E-B4F6-D6A3498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9E14-48E5-904E-BBC3-A6CC0AC5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BE17-05E2-8C48-A7C9-02B347C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A96B-911F-3442-8C53-4DD9080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D1E9-6640-D64B-BEAF-793EE9D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84B-2963-334A-969E-6B35A2BE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431-2D1F-6F48-A9C9-E03FA41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6EBA-32A4-904E-B745-F8466EC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EB79-0E52-8140-9CBB-E863398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7940-13EB-2F4E-AD92-86F7136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E062-4E7F-6541-B4DF-7C0F65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DAF-441A-EA47-A844-AA59D3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2E6D-E00C-E44B-8EDC-4F98AE12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8EBF-0EE9-F548-A3B2-317335BE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CFA0-BDEB-9240-8691-1A689A0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B33F-F7F0-AC4B-897C-8B4FC0D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514F-434F-1347-B683-16DA285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04D6-8909-284C-9169-180CD77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B04-FF47-6546-8CEC-7D632866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E6A-3CFF-3148-A884-EC8B236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574-2425-0C44-8C0A-ED186250828B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6448-BB9B-6648-AD2E-79B24B5D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60E-0E06-9247-B275-A44476E7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F5A2-0E5D-D7F9-6CE9-ECBFB496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058"/>
            <a:ext cx="10515600" cy="1980879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Lecture 21</a:t>
            </a:r>
            <a:br>
              <a:rPr lang="en-US" sz="9600" dirty="0"/>
            </a:br>
            <a:r>
              <a:rPr lang="en-US" sz="9600" dirty="0"/>
              <a:t>mazes and graphs</a:t>
            </a:r>
          </a:p>
        </p:txBody>
      </p:sp>
    </p:spTree>
    <p:extLst>
      <p:ext uri="{BB962C8B-B14F-4D97-AF65-F5344CB8AC3E}">
        <p14:creationId xmlns:p14="http://schemas.microsoft.com/office/powerpoint/2010/main" val="355791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9457D-8E21-AD53-6B08-4E5E4260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2673"/>
            <a:ext cx="777240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29CBA4-153A-F968-9DF8-005A68E0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52" y="1831760"/>
            <a:ext cx="2654303" cy="265430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EC27198-B5ED-8644-9660-CF299B556494}"/>
              </a:ext>
            </a:extLst>
          </p:cNvPr>
          <p:cNvSpPr/>
          <p:nvPr/>
        </p:nvSpPr>
        <p:spPr>
          <a:xfrm>
            <a:off x="2509092" y="1972923"/>
            <a:ext cx="77599" cy="775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7FDAED5-8B0D-BA40-BB02-C7C8826941D8}"/>
              </a:ext>
            </a:extLst>
          </p:cNvPr>
          <p:cNvSpPr/>
          <p:nvPr/>
        </p:nvSpPr>
        <p:spPr>
          <a:xfrm rot="7713843" flipV="1">
            <a:off x="2394990" y="1953713"/>
            <a:ext cx="566953" cy="529467"/>
          </a:xfrm>
          <a:prstGeom prst="arc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E201BA-D64D-E947-8BA1-5583CE93C79A}"/>
              </a:ext>
            </a:extLst>
          </p:cNvPr>
          <p:cNvSpPr/>
          <p:nvPr/>
        </p:nvSpPr>
        <p:spPr>
          <a:xfrm>
            <a:off x="2509092" y="2437165"/>
            <a:ext cx="77599" cy="775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4E3F422-64C3-2D43-9CE6-4E4C0BACF5C0}"/>
              </a:ext>
            </a:extLst>
          </p:cNvPr>
          <p:cNvSpPr/>
          <p:nvPr/>
        </p:nvSpPr>
        <p:spPr>
          <a:xfrm rot="7973556" flipH="1">
            <a:off x="2124756" y="1960749"/>
            <a:ext cx="616481" cy="606424"/>
          </a:xfrm>
          <a:prstGeom prst="arc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E5A33-B775-E642-97CC-8E5DAC642BE1}"/>
              </a:ext>
            </a:extLst>
          </p:cNvPr>
          <p:cNvSpPr/>
          <p:nvPr/>
        </p:nvSpPr>
        <p:spPr>
          <a:xfrm>
            <a:off x="1305261" y="740544"/>
            <a:ext cx="6719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M7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W W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W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W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W W W O O W W O))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D0FCBA-045C-D360-BB32-19C4DAB2BFC9}"/>
              </a:ext>
            </a:extLst>
          </p:cNvPr>
          <p:cNvSpPr txBox="1"/>
          <p:nvPr/>
        </p:nvSpPr>
        <p:spPr>
          <a:xfrm>
            <a:off x="8221980" y="740544"/>
            <a:ext cx="355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fine grained maze structure is pretty dense.  Not complex really, but just dense.</a:t>
            </a:r>
          </a:p>
          <a:p>
            <a:endParaRPr lang="en-US" dirty="0"/>
          </a:p>
          <a:p>
            <a:r>
              <a:rPr lang="en-US" dirty="0"/>
              <a:t>But we can simplify…</a:t>
            </a:r>
          </a:p>
        </p:txBody>
      </p:sp>
    </p:spTree>
    <p:extLst>
      <p:ext uri="{BB962C8B-B14F-4D97-AF65-F5344CB8AC3E}">
        <p14:creationId xmlns:p14="http://schemas.microsoft.com/office/powerpoint/2010/main" val="134567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E5A33-B775-E642-97CC-8E5DAC642BE1}"/>
              </a:ext>
            </a:extLst>
          </p:cNvPr>
          <p:cNvSpPr/>
          <p:nvPr/>
        </p:nvSpPr>
        <p:spPr>
          <a:xfrm>
            <a:off x="1305261" y="740544"/>
            <a:ext cx="6719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M7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W W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W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W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W W W O O W W O))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534CD-DA38-C683-4A41-05EA82E669FB}"/>
              </a:ext>
            </a:extLst>
          </p:cNvPr>
          <p:cNvSpPr txBox="1"/>
          <p:nvPr/>
        </p:nvSpPr>
        <p:spPr>
          <a:xfrm>
            <a:off x="8221980" y="740544"/>
            <a:ext cx="355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fine grained maze structure is pretty dense.  Not complex really, but just dense.</a:t>
            </a:r>
          </a:p>
          <a:p>
            <a:endParaRPr lang="en-US" dirty="0"/>
          </a:p>
          <a:p>
            <a:r>
              <a:rPr lang="en-US" dirty="0"/>
              <a:t>But we can simplify…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F6099B8-156C-1804-54B7-C2B4655BD01F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B8404CD-700D-2EB8-3E5F-5EA501ABE053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EE3E-52F9-FFA5-AAEA-E8177B0CB143}"/>
              </a:ext>
            </a:extLst>
          </p:cNvPr>
          <p:cNvSpPr txBox="1"/>
          <p:nvPr/>
        </p:nvSpPr>
        <p:spPr>
          <a:xfrm>
            <a:off x="8221980" y="740544"/>
            <a:ext cx="355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fine grained maze structure is pretty dense.  Not complex really, but just dense.</a:t>
            </a:r>
          </a:p>
          <a:p>
            <a:endParaRPr lang="en-US" dirty="0"/>
          </a:p>
          <a:p>
            <a:r>
              <a:rPr lang="en-US" dirty="0"/>
              <a:t>But we can simplify…</a:t>
            </a:r>
          </a:p>
        </p:txBody>
      </p:sp>
    </p:spTree>
    <p:extLst>
      <p:ext uri="{BB962C8B-B14F-4D97-AF65-F5344CB8AC3E}">
        <p14:creationId xmlns:p14="http://schemas.microsoft.com/office/powerpoint/2010/main" val="254451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8F32-09AF-C5DF-25B2-1A409272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0B83-F688-DF99-78E9-264DBFA0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solveable</a:t>
            </a:r>
            <a:r>
              <a:rPr lang="en-US" dirty="0"/>
              <a:t>-no-revisits</a:t>
            </a:r>
          </a:p>
          <a:p>
            <a:pPr lvl="1"/>
            <a:r>
              <a:rPr lang="en-US" dirty="0"/>
              <a:t>given maze m, is it possible to go from 0,0 to lower right</a:t>
            </a:r>
          </a:p>
          <a:p>
            <a:pPr lvl="1"/>
            <a:r>
              <a:rPr lang="en-US" dirty="0"/>
              <a:t>function must not visit any position more than once</a:t>
            </a:r>
          </a:p>
          <a:p>
            <a:pPr lvl="1"/>
            <a:r>
              <a:rPr lang="en-US" dirty="0"/>
              <a:t>(it can come to the position, but not pass through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A) ordinary recursion    B) tail recursion</a:t>
            </a:r>
          </a:p>
          <a:p>
            <a:pPr lvl="1"/>
            <a:endParaRPr lang="en-US" dirty="0"/>
          </a:p>
          <a:p>
            <a:r>
              <a:rPr lang="en-US" dirty="0"/>
              <a:t>distance-from</a:t>
            </a:r>
          </a:p>
          <a:p>
            <a:pPr lvl="1"/>
            <a:r>
              <a:rPr lang="en-US" dirty="0"/>
              <a:t>given maze m and positions and and b, if it is possible, starting at 0,0</a:t>
            </a:r>
            <a:br>
              <a:rPr lang="en-US" dirty="0"/>
            </a:br>
            <a:r>
              <a:rPr lang="en-US" dirty="0"/>
              <a:t>to first reach a, and then reach b, produce distance from a to 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A) ordinary recursion   B) tail recursion</a:t>
            </a:r>
          </a:p>
        </p:txBody>
      </p:sp>
    </p:spTree>
    <p:extLst>
      <p:ext uri="{BB962C8B-B14F-4D97-AF65-F5344CB8AC3E}">
        <p14:creationId xmlns:p14="http://schemas.microsoft.com/office/powerpoint/2010/main" val="367423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B8404CD-700D-2EB8-3E5F-5EA501ABE053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EE3E-52F9-FFA5-AAEA-E8177B0CB143}"/>
              </a:ext>
            </a:extLst>
          </p:cNvPr>
          <p:cNvSpPr txBox="1"/>
          <p:nvPr/>
        </p:nvSpPr>
        <p:spPr>
          <a:xfrm>
            <a:off x="7597140" y="298584"/>
            <a:ext cx="408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solvable-no-revisits?</a:t>
            </a:r>
          </a:p>
          <a:p>
            <a:endParaRPr lang="en-US" dirty="0"/>
          </a:p>
          <a:p>
            <a:r>
              <a:rPr lang="en-US" dirty="0"/>
              <a:t>graph: yes </a:t>
            </a:r>
            <a:r>
              <a:rPr lang="en-US" dirty="0">
                <a:sym typeface="Wingdings" pitchFamily="2" charset="2"/>
              </a:rPr>
              <a:t> path or visited required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EEF1B-DC02-306A-F482-CEEA7A6D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6896"/>
            <a:ext cx="7772400" cy="37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B8404CD-700D-2EB8-3E5F-5EA501ABE053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EE3E-52F9-FFA5-AAEA-E8177B0CB143}"/>
              </a:ext>
            </a:extLst>
          </p:cNvPr>
          <p:cNvSpPr txBox="1"/>
          <p:nvPr/>
        </p:nvSpPr>
        <p:spPr>
          <a:xfrm>
            <a:off x="7597140" y="298584"/>
            <a:ext cx="408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distance-from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graph: yes </a:t>
            </a:r>
            <a:r>
              <a:rPr lang="en-US" dirty="0">
                <a:sym typeface="Wingdings" pitchFamily="2" charset="2"/>
              </a:rPr>
              <a:t> path or visited required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20478</TotalTime>
  <Words>417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Monaco</vt:lpstr>
      <vt:lpstr>Office Theme</vt:lpstr>
      <vt:lpstr>Lecture 21 mazes and graphs</vt:lpstr>
      <vt:lpstr>PowerPoint Presentation</vt:lpstr>
      <vt:lpstr>PowerPoint Presentation</vt:lpstr>
      <vt:lpstr>PowerPoint Presentation</vt:lpstr>
      <vt:lpstr>PowerPoint Presentation</vt:lpstr>
      <vt:lpstr>two functions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89</cp:revision>
  <cp:lastPrinted>2023-04-06T16:01:17Z</cp:lastPrinted>
  <dcterms:created xsi:type="dcterms:W3CDTF">2018-10-29T16:01:27Z</dcterms:created>
  <dcterms:modified xsi:type="dcterms:W3CDTF">2023-11-30T20:18:15Z</dcterms:modified>
</cp:coreProperties>
</file>