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59" r:id="rId3"/>
    <p:sldId id="265" r:id="rId4"/>
    <p:sldId id="262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CB76-CAEA-A889-40AA-55B1268B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revising an existing program</a:t>
            </a:r>
          </a:p>
          <a:p>
            <a:pPr lvl="1"/>
            <a:r>
              <a:rPr lang="en-US" dirty="0"/>
              <a:t>in this case a world program</a:t>
            </a:r>
          </a:p>
          <a:p>
            <a:pPr lvl="1"/>
            <a:r>
              <a:rPr lang="en-US" dirty="0"/>
              <a:t>you will see this in problem sets 4 and 5, can also show up in exam problems</a:t>
            </a:r>
          </a:p>
          <a:p>
            <a:pPr lvl="1"/>
            <a:r>
              <a:rPr lang="en-US" dirty="0"/>
              <a:t>and is nearly all of the work developers do</a:t>
            </a:r>
          </a:p>
          <a:p>
            <a:pPr lvl="1"/>
            <a:r>
              <a:rPr lang="en-US" dirty="0"/>
              <a:t>as always, we will work systematically, re-running the recipes as needed</a:t>
            </a:r>
          </a:p>
          <a:p>
            <a:r>
              <a:rPr lang="en-US" dirty="0"/>
              <a:t>compound data</a:t>
            </a:r>
          </a:p>
          <a:p>
            <a:pPr lvl="1"/>
            <a:r>
              <a:rPr lang="en-US" dirty="0"/>
              <a:t>“2 or more items of information that naturally belong together”</a:t>
            </a:r>
          </a:p>
          <a:p>
            <a:pPr lvl="1"/>
            <a:endParaRPr lang="en-US" dirty="0"/>
          </a:p>
          <a:p>
            <a:r>
              <a:rPr lang="en-US" dirty="0"/>
              <a:t>also, variations on enumeration templating</a:t>
            </a:r>
          </a:p>
          <a:p>
            <a:pPr lvl="1"/>
            <a:r>
              <a:rPr lang="en-US" dirty="0"/>
              <a:t>large enumerations</a:t>
            </a:r>
          </a:p>
          <a:p>
            <a:pPr lvl="1"/>
            <a:r>
              <a:rPr lang="en-US" dirty="0"/>
              <a:t>enumerations where an additional parameter is complex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CBA87-844F-1C0F-59FD-327882885A53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lecture 05 – 2 main topics</a:t>
            </a:r>
          </a:p>
        </p:txBody>
      </p:sp>
    </p:spTree>
    <p:extLst>
      <p:ext uri="{BB962C8B-B14F-4D97-AF65-F5344CB8AC3E}">
        <p14:creationId xmlns:p14="http://schemas.microsoft.com/office/powerpoint/2010/main" val="19465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3308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</a:p>
          <a:p>
            <a:r>
              <a:rPr lang="en-CA" sz="2400" dirty="0">
                <a:solidFill>
                  <a:srgbClr val="FF0000"/>
                </a:solidFill>
              </a:rPr>
              <a:t>spider </a:t>
            </a:r>
            <a:r>
              <a:rPr lang="en-CA" sz="2400" dirty="0" err="1">
                <a:solidFill>
                  <a:srgbClr val="FF0000"/>
                </a:solidFill>
              </a:rPr>
              <a:t>dy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72B8E0-9A3C-2370-3B62-55C23C06E251}"/>
              </a:ext>
            </a:extLst>
          </p:cNvPr>
          <p:cNvCxnSpPr/>
          <p:nvPr/>
        </p:nvCxnSpPr>
        <p:spPr>
          <a:xfrm>
            <a:off x="410966" y="4705563"/>
            <a:ext cx="86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97558-D3DF-BC91-B9AC-F0D17442018E}"/>
              </a:ext>
            </a:extLst>
          </p:cNvPr>
          <p:cNvCxnSpPr>
            <a:cxnSpLocks/>
          </p:cNvCxnSpPr>
          <p:nvPr/>
        </p:nvCxnSpPr>
        <p:spPr>
          <a:xfrm>
            <a:off x="2465798" y="68497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EEA0B7-8D5B-DCFD-25C4-8988FC4D2BBB}"/>
              </a:ext>
            </a:extLst>
          </p:cNvPr>
          <p:cNvCxnSpPr>
            <a:cxnSpLocks/>
          </p:cNvCxnSpPr>
          <p:nvPr/>
        </p:nvCxnSpPr>
        <p:spPr>
          <a:xfrm flipV="1">
            <a:off x="6096000" y="1661484"/>
            <a:ext cx="0" cy="540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DC630-520C-58A9-5F76-9EE76F494FCE}"/>
              </a:ext>
            </a:extLst>
          </p:cNvPr>
          <p:cNvSpPr txBox="1"/>
          <p:nvPr/>
        </p:nvSpPr>
        <p:spPr>
          <a:xfrm>
            <a:off x="8043843" y="2796952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direction at, and don’t go past top/bot</a:t>
            </a:r>
          </a:p>
        </p:txBody>
      </p:sp>
    </p:spTree>
    <p:extLst>
      <p:ext uri="{BB962C8B-B14F-4D97-AF65-F5344CB8AC3E}">
        <p14:creationId xmlns:p14="http://schemas.microsoft.com/office/powerpoint/2010/main" val="385108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+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+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+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375428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(m-s (- BOT 3)  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074347" y="6174944"/>
            <a:ext cx="206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 - 1,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A7F51-8AD3-08C9-5EE1-52F4EE4FDD4F}"/>
              </a:ext>
            </a:extLst>
          </p:cNvPr>
          <p:cNvSpPr txBox="1"/>
          <p:nvPr/>
        </p:nvSpPr>
        <p:spPr>
          <a:xfrm>
            <a:off x="3401568" y="1287973"/>
            <a:ext cx="53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plus symmetric (mirror image) cases with TOP</a:t>
            </a:r>
          </a:p>
        </p:txBody>
      </p:sp>
    </p:spTree>
    <p:extLst>
      <p:ext uri="{BB962C8B-B14F-4D97-AF65-F5344CB8AC3E}">
        <p14:creationId xmlns:p14="http://schemas.microsoft.com/office/powerpoint/2010/main" val="58999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8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288</Words>
  <Application>Microsoft Macintosh PowerPoint</Application>
  <PresentationFormat>Widescreen</PresentationFormat>
  <Paragraphs>66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28</cp:revision>
  <cp:lastPrinted>2023-01-24T03:33:55Z</cp:lastPrinted>
  <dcterms:created xsi:type="dcterms:W3CDTF">2021-09-21T17:33:52Z</dcterms:created>
  <dcterms:modified xsi:type="dcterms:W3CDTF">2023-09-21T15:39:41Z</dcterms:modified>
</cp:coreProperties>
</file>