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1" r:id="rId2"/>
    <p:sldId id="266" r:id="rId3"/>
    <p:sldId id="256" r:id="rId4"/>
    <p:sldId id="275" r:id="rId5"/>
    <p:sldId id="272" r:id="rId6"/>
    <p:sldId id="273" r:id="rId7"/>
    <p:sldId id="274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E93A9-A8A7-F248-9CE1-92E13249F48C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E2441-5311-8E4A-9CB8-602E3AC3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E2441-5311-8E4A-9CB8-602E3AC31C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6F68-ED66-0346-886C-8A92E863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0C4F1-2C82-2448-8A43-04D7FAEC2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C400-84B9-F347-A09A-F935DCEA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7A68-A5D0-0442-9352-19BB5F0E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07FF-82DC-9844-8AF7-F0497B0C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1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2C4D-8A80-7F41-8162-CF48E732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EFD9-56EA-FB41-84DC-2ACBBC5C4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15DD-C8E3-CB4B-A514-C40BD18E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B14F-BE89-594A-B660-59EF51C2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8E20-6753-A348-A6EC-7EC0DB94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B3179-5882-FB43-A125-C4977D886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FD314-C6B8-F44A-8520-4F4A414B7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1A65-5ECD-2246-969C-D66565DC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ECD1-705E-064A-99B5-0FA702D9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694C-9ED0-104D-A37C-76473FA3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2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168C-E29D-4847-9207-1DB2DF75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017B-70BE-9B48-830D-63822E27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467A-2CCF-8649-90AA-B80FC87E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32CE-A04E-F44A-A850-439F5AF3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0910-00D1-9746-BED4-E84A153D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0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8E86-6D3E-994F-ABD1-202BCAA8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E5074-1C54-ED4D-B981-843D0F0F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993E-AFC6-7A43-8A38-797D01A9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786D-EBDB-0E4B-8C72-0873F516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AE42-5ABA-9C46-99A0-421AE615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E1B1-DDDC-2D40-97C8-7FC0282E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B61D-BAF4-224F-BE22-FE4F885D3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C6114-9A39-0345-9681-C15CB32C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53152-A6B0-7E49-9C6A-9DA6753E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5A4D-1911-5D48-B958-5E43ED73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4582C-1DE7-3944-B033-30FD0BF5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20CD-F049-6949-BE6A-7141DB49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6821-3D95-5945-98BD-7668BD58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A5401-1D10-C64B-B33A-30887A6B7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4CDC2-4E77-1546-8E9D-8414DCCDE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9BD09-1C11-5E42-AD56-A765A3F2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03652-BA9F-604B-900D-4A7F8C8E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0B549-54AF-C74D-B831-88E526BA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CFDD9-1B16-B642-9DB3-245C3789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EBC6-1C2D-D546-9BEA-2F653F94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5756-2891-EC4E-BA71-AF161B38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71316-F144-7140-8762-C2A97AD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146C8-57AE-D945-847A-75F34D48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F2F79-0C58-7E4B-97FE-1AB1AE2E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EAD8B-EE1D-FD4E-B588-D337B0FA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EABE-B257-E540-9148-5C972BDA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9E6B-E6A5-2048-A5ED-7409AC5C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9AE9-8239-0245-9D4C-E6393A4E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5B651-B996-5645-960F-018E5997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3F677-F530-1D43-ABF1-4811A656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995D-106C-4248-8713-A5122F42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BF10-0E49-F741-AB3D-5D148B8F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672C-2935-3941-81B7-03BA0D2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87C12-D2F1-4943-9592-6A57D8370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79B8C-9883-074F-B5D3-75C06542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041C-FD73-1041-81AF-92AB6BA6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585B-6474-984A-9103-4170D061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9183D-BBDC-C14F-8695-827A9DCF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8BE05-6416-3C48-A190-4B31FB3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2530-7749-384F-ABD0-9CCA52DA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7BCE-6F3F-8A46-91B3-A40EB38A1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929C-FE04-1346-8C31-1E928BF786A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0D4A-36E2-B44A-B6D8-625198B4A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22E3-B77A-E741-A3F9-94E5E37A7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ld_(higher-order_function)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91B0-46BD-EFF4-182F-C81EBFE2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6AF-2C58-5084-8C86-DB4EABEA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Clicker questions on using built-in abstract functions</a:t>
            </a:r>
          </a:p>
          <a:p>
            <a:pPr lvl="1"/>
            <a:r>
              <a:rPr lang="en-US" dirty="0"/>
              <a:t>match the argument and result of your function</a:t>
            </a:r>
          </a:p>
          <a:p>
            <a:pPr lvl="1"/>
            <a:r>
              <a:rPr lang="en-US" dirty="0"/>
              <a:t>to argument and result of one or more built-in abstract functions</a:t>
            </a:r>
          </a:p>
          <a:p>
            <a:pPr lvl="1"/>
            <a:endParaRPr lang="en-US" dirty="0"/>
          </a:p>
          <a:p>
            <a:r>
              <a:rPr lang="en-US" dirty="0"/>
              <a:t>Mutually-recursive fold functions</a:t>
            </a:r>
          </a:p>
          <a:p>
            <a:pPr lvl="1"/>
            <a:r>
              <a:rPr lang="en-US" dirty="0">
                <a:hlinkClick r:id="rId2"/>
              </a:rPr>
              <a:t>https://en.wikipedia.org/wiki/Fold_(higher-order_function)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easy data traversal shows up in most languages (visitor pattern etc.)</a:t>
            </a:r>
          </a:p>
          <a:p>
            <a:pPr lvl="1"/>
            <a:r>
              <a:rPr lang="en-US" dirty="0"/>
              <a:t>designing</a:t>
            </a:r>
          </a:p>
          <a:p>
            <a:pPr lvl="1"/>
            <a:r>
              <a:rPr lang="en-US" dirty="0"/>
              <a:t>using</a:t>
            </a:r>
          </a:p>
          <a:p>
            <a:pPr lvl="1"/>
            <a:r>
              <a:rPr lang="en-US" dirty="0"/>
              <a:t>complications</a:t>
            </a:r>
          </a:p>
        </p:txBody>
      </p:sp>
    </p:spTree>
    <p:extLst>
      <p:ext uri="{BB962C8B-B14F-4D97-AF65-F5344CB8AC3E}">
        <p14:creationId xmlns:p14="http://schemas.microsoft.com/office/powerpoint/2010/main" val="2027707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31231-CE4E-864C-BBB8-FBAF6F13631F}"/>
              </a:ext>
            </a:extLst>
          </p:cNvPr>
          <p:cNvSpPr txBox="1"/>
          <p:nvPr/>
        </p:nvSpPr>
        <p:spPr>
          <a:xfrm>
            <a:off x="4026655" y="533616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007B-56D6-5746-BEF8-FF2C4E738D2B}"/>
              </a:ext>
            </a:extLst>
          </p:cNvPr>
          <p:cNvSpPr txBox="1"/>
          <p:nvPr/>
        </p:nvSpPr>
        <p:spPr>
          <a:xfrm>
            <a:off x="2730294" y="2530844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7AA98-F3F2-634E-821D-D91E69E47F72}"/>
              </a:ext>
            </a:extLst>
          </p:cNvPr>
          <p:cNvSpPr txBox="1"/>
          <p:nvPr/>
        </p:nvSpPr>
        <p:spPr>
          <a:xfrm>
            <a:off x="2730293" y="2007465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b1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EED560D-0F4E-A94A-8E4C-E75CE9DC0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15956"/>
              </p:ext>
            </p:extLst>
          </p:nvPr>
        </p:nvGraphicFramePr>
        <p:xfrm>
          <a:off x="577515" y="3623370"/>
          <a:ext cx="10924673" cy="309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5938">
                  <a:extLst>
                    <a:ext uri="{9D8B030D-6E8A-4147-A177-3AD203B41FA5}">
                      <a16:colId xmlns:a16="http://schemas.microsoft.com/office/drawing/2014/main" val="930376784"/>
                    </a:ext>
                  </a:extLst>
                </a:gridCol>
                <a:gridCol w="2586399">
                  <a:extLst>
                    <a:ext uri="{9D8B030D-6E8A-4147-A177-3AD203B41FA5}">
                      <a16:colId xmlns:a16="http://schemas.microsoft.com/office/drawing/2014/main" val="1875440672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1517287279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3850968303"/>
                    </a:ext>
                  </a:extLst>
                </a:gridCol>
              </a:tblGrid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516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All </a:t>
                      </a:r>
                      <a:r>
                        <a:rPr lang="en-US" sz="2400" dirty="0" err="1"/>
                        <a:t>nums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(cons num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79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Total 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(+ </a:t>
                      </a:r>
                      <a:r>
                        <a:rPr lang="en-US" sz="2400" dirty="0" err="1"/>
                        <a:t>cr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0534"/>
                  </a:ext>
                </a:extLst>
              </a:tr>
              <a:tr h="1173897">
                <a:tc>
                  <a:txBody>
                    <a:bodyPr/>
                    <a:lstStyle/>
                    <a:p>
                      <a:r>
                        <a:rPr lang="en-US" sz="2400" dirty="0"/>
                        <a:t>Courses w/ 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(if  (&gt;= </a:t>
                      </a:r>
                      <a:r>
                        <a:rPr lang="en-US" sz="2400" dirty="0" err="1"/>
                        <a:t>cr</a:t>
                      </a:r>
                      <a:r>
                        <a:rPr lang="en-US" sz="2400" dirty="0"/>
                        <a:t> n)</a:t>
                      </a:r>
                    </a:p>
                    <a:p>
                      <a:r>
                        <a:rPr lang="en-US" sz="2400" dirty="0"/>
                        <a:t>    (cons &lt;C&gt;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  <a:p>
                      <a:r>
                        <a:rPr lang="en-US" sz="2400" dirty="0"/>
                        <a:t>   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2794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61962"/>
                  </a:ext>
                </a:extLst>
              </a:tr>
            </a:tbl>
          </a:graphicData>
        </a:graphic>
      </p:graphicFrame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3426FD-45DD-C8AF-8B51-36DCE28EABCF}"/>
              </a:ext>
            </a:extLst>
          </p:cNvPr>
          <p:cNvCxnSpPr/>
          <p:nvPr/>
        </p:nvCxnSpPr>
        <p:spPr>
          <a:xfrm flipV="1">
            <a:off x="2310865" y="5156200"/>
            <a:ext cx="8178800" cy="102616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65C61B-7029-2B4E-ADFB-D03721B531CB}"/>
              </a:ext>
            </a:extLst>
          </p:cNvPr>
          <p:cNvCxnSpPr>
            <a:cxnSpLocks/>
          </p:cNvCxnSpPr>
          <p:nvPr/>
        </p:nvCxnSpPr>
        <p:spPr>
          <a:xfrm flipV="1">
            <a:off x="2310865" y="6324384"/>
            <a:ext cx="8178800" cy="31958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8BDC6D-1C6B-4A0A-9A1D-3EEABF08AB3D}"/>
              </a:ext>
            </a:extLst>
          </p:cNvPr>
          <p:cNvSpPr txBox="1"/>
          <p:nvPr/>
        </p:nvSpPr>
        <p:spPr>
          <a:xfrm>
            <a:off x="7140802" y="5812383"/>
            <a:ext cx="4361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no access to actual course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D3402-9DBC-52C4-5375-BE206CBAEE76}"/>
              </a:ext>
            </a:extLst>
          </p:cNvPr>
          <p:cNvSpPr txBox="1"/>
          <p:nvPr/>
        </p:nvSpPr>
        <p:spPr>
          <a:xfrm>
            <a:off x="7140802" y="6350269"/>
            <a:ext cx="4361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whole tree every time</a:t>
            </a:r>
          </a:p>
        </p:txBody>
      </p:sp>
    </p:spTree>
    <p:extLst>
      <p:ext uri="{BB962C8B-B14F-4D97-AF65-F5344CB8AC3E}">
        <p14:creationId xmlns:p14="http://schemas.microsoft.com/office/powerpoint/2010/main" val="374883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</p:spTree>
    <p:extLst>
      <p:ext uri="{BB962C8B-B14F-4D97-AF65-F5344CB8AC3E}">
        <p14:creationId xmlns:p14="http://schemas.microsoft.com/office/powerpoint/2010/main" val="10198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AB086-05CC-88D1-70CF-973E3CC1962A}"/>
              </a:ext>
            </a:extLst>
          </p:cNvPr>
          <p:cNvSpPr/>
          <p:nvPr/>
        </p:nvSpPr>
        <p:spPr>
          <a:xfrm>
            <a:off x="3871707" y="5558528"/>
            <a:ext cx="404959" cy="223206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EC379-21A9-0C81-C682-ADA41B6549AD}"/>
              </a:ext>
            </a:extLst>
          </p:cNvPr>
          <p:cNvSpPr/>
          <p:nvPr/>
        </p:nvSpPr>
        <p:spPr>
          <a:xfrm>
            <a:off x="5131132" y="5108486"/>
            <a:ext cx="533668" cy="230247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B08F7A6-7FB2-EB20-B5A5-7B4EF2D701A3}"/>
              </a:ext>
            </a:extLst>
          </p:cNvPr>
          <p:cNvSpPr txBox="1">
            <a:spLocks/>
          </p:cNvSpPr>
          <p:nvPr/>
        </p:nvSpPr>
        <p:spPr>
          <a:xfrm>
            <a:off x="195373" y="59446"/>
            <a:ext cx="6262716" cy="647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copy test</a:t>
            </a:r>
          </a:p>
        </p:txBody>
      </p:sp>
    </p:spTree>
    <p:extLst>
      <p:ext uri="{BB962C8B-B14F-4D97-AF65-F5344CB8AC3E}">
        <p14:creationId xmlns:p14="http://schemas.microsoft.com/office/powerpoint/2010/main" val="391844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A4033-37D7-36F0-87B4-C0F75CE7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29B3A9-A5BC-073C-4994-97CE09553641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1435E6-2E90-3B7F-5616-DAAD45C3E88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342CE9FE-E389-2520-85D9-E105E8E6D0C8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43754B-03EF-1D29-C7BD-74CC0B11E822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A2A6F8-3BDD-0DD0-E304-2DCFB3511965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B2754A-2DE5-785F-AAD7-13586F2BC3E4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72B43A3-CA41-024A-E89A-C94D15504023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CDE35-6B87-0B01-1368-3125EFB0D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955A7E-30E1-560E-8064-75051641B13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F55B5D-D266-3E6A-1225-A6323F728DC9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C80E7-CF34-EDCD-93B1-141EAADDA5FE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876E96-8E1F-0E27-D408-6D4F57BCBB49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34432-2BCE-2D6D-381C-E85335EE31B6}"/>
              </a:ext>
            </a:extLst>
          </p:cNvPr>
          <p:cNvSpPr/>
          <p:nvPr/>
        </p:nvSpPr>
        <p:spPr>
          <a:xfrm>
            <a:off x="3871707" y="5558528"/>
            <a:ext cx="404959" cy="223206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6D4530-F6AE-ED17-1CF4-B02624C5BC07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CD6BD9-36FA-341D-675B-65865E231116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620723-ED44-4C09-6CCD-C1AF72B1AD9D}"/>
              </a:ext>
            </a:extLst>
          </p:cNvPr>
          <p:cNvSpPr/>
          <p:nvPr/>
        </p:nvSpPr>
        <p:spPr>
          <a:xfrm>
            <a:off x="5131132" y="5108486"/>
            <a:ext cx="533668" cy="230247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C236F7-DB2B-CB34-C7FA-9638C89665C2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875EF9-2C74-9002-91AF-BF1046A98CB5}"/>
              </a:ext>
            </a:extLst>
          </p:cNvPr>
          <p:cNvSpPr txBox="1">
            <a:spLocks/>
          </p:cNvSpPr>
          <p:nvPr/>
        </p:nvSpPr>
        <p:spPr>
          <a:xfrm>
            <a:off x="195373" y="59446"/>
            <a:ext cx="6262716" cy="647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c</a:t>
            </a:r>
            <a:r>
              <a:rPr lang="en-US" sz="3200"/>
              <a:t>ount </a:t>
            </a:r>
            <a:r>
              <a:rPr lang="en-US" sz="3200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4199524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FDE96-A71D-B9D8-62AC-86CF2C591138}"/>
              </a:ext>
            </a:extLst>
          </p:cNvPr>
          <p:cNvSpPr/>
          <p:nvPr/>
        </p:nvSpPr>
        <p:spPr>
          <a:xfrm>
            <a:off x="3871707" y="5558528"/>
            <a:ext cx="404959" cy="223206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5CA095-5735-D0AD-3E94-F1C4B0190496}"/>
              </a:ext>
            </a:extLst>
          </p:cNvPr>
          <p:cNvSpPr/>
          <p:nvPr/>
        </p:nvSpPr>
        <p:spPr>
          <a:xfrm>
            <a:off x="5131132" y="5108486"/>
            <a:ext cx="533668" cy="230247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D7F0043-B2AF-B8C3-A0BC-D74FB2B19F72}"/>
              </a:ext>
            </a:extLst>
          </p:cNvPr>
          <p:cNvSpPr txBox="1">
            <a:spLocks/>
          </p:cNvSpPr>
          <p:nvPr/>
        </p:nvSpPr>
        <p:spPr>
          <a:xfrm>
            <a:off x="195373" y="59446"/>
            <a:ext cx="6262716" cy="647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all-course-numbers</a:t>
            </a:r>
          </a:p>
        </p:txBody>
      </p:sp>
    </p:spTree>
    <p:extLst>
      <p:ext uri="{BB962C8B-B14F-4D97-AF65-F5344CB8AC3E}">
        <p14:creationId xmlns:p14="http://schemas.microsoft.com/office/powerpoint/2010/main" val="288899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3289A9-7184-8B5C-E588-4BF1E563DE4E}"/>
              </a:ext>
            </a:extLst>
          </p:cNvPr>
          <p:cNvSpPr/>
          <p:nvPr/>
        </p:nvSpPr>
        <p:spPr>
          <a:xfrm>
            <a:off x="3871707" y="5558528"/>
            <a:ext cx="404959" cy="223206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19033-EF0B-5345-FDD4-D94038BAB2FD}"/>
              </a:ext>
            </a:extLst>
          </p:cNvPr>
          <p:cNvSpPr/>
          <p:nvPr/>
        </p:nvSpPr>
        <p:spPr>
          <a:xfrm>
            <a:off x="5131132" y="5108486"/>
            <a:ext cx="533668" cy="230247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38EF97-C535-9FAF-6C52-71E43BBE8ACE}"/>
              </a:ext>
            </a:extLst>
          </p:cNvPr>
          <p:cNvSpPr txBox="1">
            <a:spLocks/>
          </p:cNvSpPr>
          <p:nvPr/>
        </p:nvSpPr>
        <p:spPr>
          <a:xfrm>
            <a:off x="195373" y="59446"/>
            <a:ext cx="6262716" cy="647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courses-w-credits</a:t>
            </a:r>
          </a:p>
        </p:txBody>
      </p:sp>
    </p:spTree>
    <p:extLst>
      <p:ext uri="{BB962C8B-B14F-4D97-AF65-F5344CB8AC3E}">
        <p14:creationId xmlns:p14="http://schemas.microsoft.com/office/powerpoint/2010/main" val="415356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4B1B54-CF7D-C14B-F18F-42EB7074CEEE}"/>
              </a:ext>
            </a:extLst>
          </p:cNvPr>
          <p:cNvSpPr/>
          <p:nvPr/>
        </p:nvSpPr>
        <p:spPr>
          <a:xfrm>
            <a:off x="3871707" y="5558528"/>
            <a:ext cx="404959" cy="223206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E77DF4-E910-702B-8D7B-194512F5F131}"/>
              </a:ext>
            </a:extLst>
          </p:cNvPr>
          <p:cNvSpPr/>
          <p:nvPr/>
        </p:nvSpPr>
        <p:spPr>
          <a:xfrm>
            <a:off x="5131132" y="5108486"/>
            <a:ext cx="533668" cy="230247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537AF39-D63E-1466-A1BE-11A3A5125197}"/>
              </a:ext>
            </a:extLst>
          </p:cNvPr>
          <p:cNvSpPr txBox="1">
            <a:spLocks/>
          </p:cNvSpPr>
          <p:nvPr/>
        </p:nvSpPr>
        <p:spPr>
          <a:xfrm>
            <a:off x="195373" y="59446"/>
            <a:ext cx="6262716" cy="6471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find-course</a:t>
            </a:r>
          </a:p>
        </p:txBody>
      </p:sp>
    </p:spTree>
    <p:extLst>
      <p:ext uri="{BB962C8B-B14F-4D97-AF65-F5344CB8AC3E}">
        <p14:creationId xmlns:p14="http://schemas.microsoft.com/office/powerpoint/2010/main" val="696022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31231-CE4E-864C-BBB8-FBAF6F13631F}"/>
              </a:ext>
            </a:extLst>
          </p:cNvPr>
          <p:cNvSpPr txBox="1"/>
          <p:nvPr/>
        </p:nvSpPr>
        <p:spPr>
          <a:xfrm>
            <a:off x="4026655" y="533616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007B-56D6-5746-BEF8-FF2C4E738D2B}"/>
              </a:ext>
            </a:extLst>
          </p:cNvPr>
          <p:cNvSpPr txBox="1"/>
          <p:nvPr/>
        </p:nvSpPr>
        <p:spPr>
          <a:xfrm>
            <a:off x="2730294" y="2530844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7AA98-F3F2-634E-821D-D91E69E47F72}"/>
              </a:ext>
            </a:extLst>
          </p:cNvPr>
          <p:cNvSpPr txBox="1"/>
          <p:nvPr/>
        </p:nvSpPr>
        <p:spPr>
          <a:xfrm>
            <a:off x="2730293" y="2007465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9">
            <a:extLst>
              <a:ext uri="{FF2B5EF4-FFF2-40B4-BE49-F238E27FC236}">
                <a16:creationId xmlns:a16="http://schemas.microsoft.com/office/drawing/2014/main" id="{BA59380B-F40F-B217-E926-214445A06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84725"/>
              </p:ext>
            </p:extLst>
          </p:nvPr>
        </p:nvGraphicFramePr>
        <p:xfrm>
          <a:off x="577515" y="3623370"/>
          <a:ext cx="10924673" cy="307822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5938">
                  <a:extLst>
                    <a:ext uri="{9D8B030D-6E8A-4147-A177-3AD203B41FA5}">
                      <a16:colId xmlns:a16="http://schemas.microsoft.com/office/drawing/2014/main" val="930376784"/>
                    </a:ext>
                  </a:extLst>
                </a:gridCol>
                <a:gridCol w="2586399">
                  <a:extLst>
                    <a:ext uri="{9D8B030D-6E8A-4147-A177-3AD203B41FA5}">
                      <a16:colId xmlns:a16="http://schemas.microsoft.com/office/drawing/2014/main" val="1875440672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1517287279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3850968303"/>
                    </a:ext>
                  </a:extLst>
                </a:gridCol>
              </a:tblGrid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516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79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0534"/>
                  </a:ext>
                </a:extLst>
              </a:tr>
              <a:tr h="117389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2794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6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2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31231-CE4E-864C-BBB8-FBAF6F13631F}"/>
              </a:ext>
            </a:extLst>
          </p:cNvPr>
          <p:cNvSpPr txBox="1"/>
          <p:nvPr/>
        </p:nvSpPr>
        <p:spPr>
          <a:xfrm>
            <a:off x="4026655" y="533616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007B-56D6-5746-BEF8-FF2C4E738D2B}"/>
              </a:ext>
            </a:extLst>
          </p:cNvPr>
          <p:cNvSpPr txBox="1"/>
          <p:nvPr/>
        </p:nvSpPr>
        <p:spPr>
          <a:xfrm>
            <a:off x="2730294" y="2530844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7AA98-F3F2-634E-821D-D91E69E47F72}"/>
              </a:ext>
            </a:extLst>
          </p:cNvPr>
          <p:cNvSpPr txBox="1"/>
          <p:nvPr/>
        </p:nvSpPr>
        <p:spPr>
          <a:xfrm>
            <a:off x="2730293" y="2007465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9">
            <a:extLst>
              <a:ext uri="{FF2B5EF4-FFF2-40B4-BE49-F238E27FC236}">
                <a16:creationId xmlns:a16="http://schemas.microsoft.com/office/drawing/2014/main" id="{75C06901-4294-4E01-61B9-4A07836E8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85817"/>
              </p:ext>
            </p:extLst>
          </p:nvPr>
        </p:nvGraphicFramePr>
        <p:xfrm>
          <a:off x="577515" y="3623370"/>
          <a:ext cx="10924673" cy="307822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5938">
                  <a:extLst>
                    <a:ext uri="{9D8B030D-6E8A-4147-A177-3AD203B41FA5}">
                      <a16:colId xmlns:a16="http://schemas.microsoft.com/office/drawing/2014/main" val="930376784"/>
                    </a:ext>
                  </a:extLst>
                </a:gridCol>
                <a:gridCol w="2586399">
                  <a:extLst>
                    <a:ext uri="{9D8B030D-6E8A-4147-A177-3AD203B41FA5}">
                      <a16:colId xmlns:a16="http://schemas.microsoft.com/office/drawing/2014/main" val="1875440672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1517287279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3850968303"/>
                    </a:ext>
                  </a:extLst>
                </a:gridCol>
              </a:tblGrid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516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All </a:t>
                      </a:r>
                      <a:r>
                        <a:rPr lang="en-US" sz="2400" dirty="0" err="1"/>
                        <a:t>nums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(cons num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79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Total 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(+ </a:t>
                      </a:r>
                      <a:r>
                        <a:rPr lang="en-US" sz="2400" dirty="0" err="1"/>
                        <a:t>cr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0534"/>
                  </a:ext>
                </a:extLst>
              </a:tr>
              <a:tr h="117389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2794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6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963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473</Words>
  <Application>Microsoft Macintosh PowerPoint</Application>
  <PresentationFormat>Widescreen</PresentationFormat>
  <Paragraphs>171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Monaco</vt:lpstr>
      <vt:lpstr>Office Theme</vt:lpstr>
      <vt:lpstr>L14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Gregor Kiczales</cp:lastModifiedBy>
  <cp:revision>16</cp:revision>
  <cp:lastPrinted>2024-10-24T15:35:45Z</cp:lastPrinted>
  <dcterms:created xsi:type="dcterms:W3CDTF">2021-10-28T16:44:22Z</dcterms:created>
  <dcterms:modified xsi:type="dcterms:W3CDTF">2024-10-24T15:39:00Z</dcterms:modified>
</cp:coreProperties>
</file>