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264" r:id="rId3"/>
    <p:sldId id="261" r:id="rId4"/>
    <p:sldId id="256" r:id="rId5"/>
    <p:sldId id="260" r:id="rId6"/>
    <p:sldId id="257" r:id="rId7"/>
    <p:sldId id="258" r:id="rId8"/>
    <p:sldId id="259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4"/>
    <p:restoredTop sz="94737"/>
  </p:normalViewPr>
  <p:slideViewPr>
    <p:cSldViewPr snapToGrid="0" snapToObjects="1">
      <p:cViewPr varScale="1">
        <p:scale>
          <a:sx n="159" d="100"/>
          <a:sy n="159" d="100"/>
        </p:scale>
        <p:origin x="2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54243-B27E-4444-AFFD-D625E840742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143C5-0C31-7047-A641-CEA71AB7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80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2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DB1D-C9AF-3745-B258-B29CC530B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D5D72-0033-0F47-A63F-FB33173AD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F1654-3B2B-944A-95BB-8B426024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23FF-D968-E34E-AEA5-FD871970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7A58F-626F-554B-B02C-0A3255E5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8275-0F2D-244A-9946-6BDD457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63E6D-F7F8-2E4D-B56A-C5D7A014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89EB-23BB-8046-93C8-A83247AA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832A-F046-B84A-8570-B14B5FF3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D6CB-5914-E344-BA08-1B2F0481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1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332F7-CAD1-8E4C-BC42-19B51334B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9077A-BCD2-094D-A104-57C34BC04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69B7F-E842-A940-8F85-5BDBAA8C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68EA-1924-9944-89DF-EB9AE6EC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0D2D-515A-F541-9AE2-C0BCD84B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3EE4-01EF-564A-977A-2169D070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C57F-EC2D-F644-BF9F-65A9986E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46C3-89C7-D34D-AF97-E750978D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C0F7-2EAE-1D4E-8B2E-ED1B9519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886F-5707-8840-B045-1A241844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2D26-86B8-B049-B067-3BE6D509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828AF-5841-1046-BA16-6E183BEEB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E83D7-1FE4-534A-9632-86D5B226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245E-2673-DF4A-BEAD-40A4724D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B60A-FCD2-3540-9E8A-D0598284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16EE-F051-4F4E-8116-F35AD39F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1DFE-4DD9-FA4F-A446-CEA46FA0E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D677-E23C-804B-871C-19F54D5A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20DB4-6FCB-B440-BD53-BAB4DBBD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6F775-A683-6E46-A7D4-E38DCA84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4E9FF-2E40-7947-B11E-CB07AF57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1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EA4E-259F-6549-BF6B-351CC76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FA20D-9D4E-4142-8D37-B5050E07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304E-CA58-B147-A257-642A7FAD7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12839-3F42-CF4A-BA5B-0B0B9797D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71303-62DB-984B-A815-59BA20322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E2F01-93B7-3948-A70E-2DE69D8C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26EBE-7B60-A84A-869E-88D3304E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C1558-D27E-9741-99FB-83D5C808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5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310E-67FD-6C4C-9FB1-7CD2019C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06171-C834-5D45-8B53-B526C8C5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B8779-3B20-144A-834D-30997797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AC28-5A7A-3E47-B455-9C1EA2E5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6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188A1-160F-0F45-B5B6-13DCEA71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2175E-049F-4B42-828C-8CE5253F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2605E-CE07-7F4B-825C-9436E8D0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0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8961-4139-BD4A-81FE-5B06E12F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46B8C-2BB2-E649-B701-8A2B90A4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7D931-47D9-CC4E-B2F4-F5AEC8ED6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4733B-6595-9E4F-9347-DB199533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9468-FE59-6244-B09B-25610FEA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388BA-4289-8647-A38F-A8AD3732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1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7DEC-6C4F-5B47-8A63-40FAA80E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94E26-FA10-3F41-B066-194640F83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BFFBE-160A-814E-BB6D-3F5840888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30FFA-C8B1-1D48-AC12-BE1388C5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FD94A-F672-FF4C-B3B5-89E1F2A4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29E21-2CC5-9642-84F5-AADB6EC4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9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432E5-66A2-E94E-90DF-5D6165D9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42384-A3D3-AD45-875F-04FBBA58D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F76C-FEB3-6B41-A1B6-F0494FD41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568E-B2CD-CD42-9C3E-5F238F3D457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84A1-2693-524C-A16F-0A2AD247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8489-2AB3-8E4E-929C-B29EFA92A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5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B8257-56A1-C7FF-5DAA-3A556CF27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73771"/>
            <a:ext cx="7772400" cy="431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1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3040-97AE-46A7-4B2F-CD7B95B9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BCA4-0AC8-4225-CBBD-1145E83B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3040-97AE-46A7-4B2F-CD7B95B9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BCA4-0AC8-4225-CBBD-1145E83B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000CFE-CAFD-4379-ED34-3883B125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9163"/>
            <a:ext cx="7772400" cy="40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2A1285-8787-0D41-9429-7B0A09C9AAE0}"/>
              </a:ext>
            </a:extLst>
          </p:cNvPr>
          <p:cNvSpPr txBox="1"/>
          <p:nvPr/>
        </p:nvSpPr>
        <p:spPr>
          <a:xfrm>
            <a:off x="1186543" y="372808"/>
            <a:ext cx="98733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Trust the recipes</a:t>
            </a:r>
          </a:p>
          <a:p>
            <a:pPr algn="ctr"/>
            <a:r>
              <a:rPr lang="en-US" sz="4400" dirty="0"/>
              <a:t>to help you make progress</a:t>
            </a:r>
          </a:p>
          <a:p>
            <a:pPr algn="ctr"/>
            <a:r>
              <a:rPr lang="en-US" sz="4400" dirty="0"/>
              <a:t>What’s the next step of the recipe?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B4E4F-D17B-6A21-1078-889A4373D653}"/>
              </a:ext>
            </a:extLst>
          </p:cNvPr>
          <p:cNvSpPr txBox="1"/>
          <p:nvPr/>
        </p:nvSpPr>
        <p:spPr>
          <a:xfrm>
            <a:off x="2568539" y="3852812"/>
            <a:ext cx="1952090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HtDW</a:t>
            </a:r>
            <a:endParaRPr lang="en-US" dirty="0"/>
          </a:p>
          <a:p>
            <a:r>
              <a:rPr lang="en-US" dirty="0"/>
              <a:t>1.1</a:t>
            </a:r>
          </a:p>
          <a:p>
            <a:r>
              <a:rPr lang="en-US" dirty="0"/>
              <a:t>1.2</a:t>
            </a:r>
          </a:p>
          <a:p>
            <a:r>
              <a:rPr lang="en-US" dirty="0"/>
              <a:t>1.3</a:t>
            </a:r>
          </a:p>
          <a:p>
            <a:r>
              <a:rPr lang="en-US" dirty="0"/>
              <a:t>1.4</a:t>
            </a:r>
          </a:p>
          <a:p>
            <a:r>
              <a:rPr lang="en-US" dirty="0"/>
              <a:t>2.1</a:t>
            </a:r>
          </a:p>
          <a:p>
            <a:r>
              <a:rPr lang="en-US" dirty="0"/>
              <a:t>2.2</a:t>
            </a:r>
          </a:p>
          <a:p>
            <a:r>
              <a:rPr lang="en-US" dirty="0"/>
              <a:t>2.3</a:t>
            </a:r>
          </a:p>
          <a:p>
            <a:r>
              <a:rPr lang="en-US" dirty="0"/>
              <a:t>2.4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4E01F-ACD0-C0CF-64FB-0D00BCCA963D}"/>
              </a:ext>
            </a:extLst>
          </p:cNvPr>
          <p:cNvSpPr txBox="1"/>
          <p:nvPr/>
        </p:nvSpPr>
        <p:spPr>
          <a:xfrm>
            <a:off x="5474413" y="2619407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HtDD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47391-B655-7274-6D8C-CC97DD366C64}"/>
              </a:ext>
            </a:extLst>
          </p:cNvPr>
          <p:cNvSpPr txBox="1"/>
          <p:nvPr/>
        </p:nvSpPr>
        <p:spPr>
          <a:xfrm>
            <a:off x="8608643" y="3151442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HtDF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2CD2AC-FB3D-E0DE-AB4C-03308A2DFA07}"/>
              </a:ext>
            </a:extLst>
          </p:cNvPr>
          <p:cNvCxnSpPr>
            <a:cxnSpLocks/>
          </p:cNvCxnSpPr>
          <p:nvPr/>
        </p:nvCxnSpPr>
        <p:spPr>
          <a:xfrm>
            <a:off x="5818476" y="3065894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241F45-A384-68D4-F15F-A6ECB0B44C49}"/>
              </a:ext>
            </a:extLst>
          </p:cNvPr>
          <p:cNvCxnSpPr>
            <a:cxnSpLocks/>
          </p:cNvCxnSpPr>
          <p:nvPr/>
        </p:nvCxnSpPr>
        <p:spPr>
          <a:xfrm>
            <a:off x="8919560" y="3542258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44A7474-AE85-C883-B512-5387D43AC8B8}"/>
              </a:ext>
            </a:extLst>
          </p:cNvPr>
          <p:cNvCxnSpPr>
            <a:cxnSpLocks/>
          </p:cNvCxnSpPr>
          <p:nvPr/>
        </p:nvCxnSpPr>
        <p:spPr>
          <a:xfrm>
            <a:off x="3094112" y="4306188"/>
            <a:ext cx="0" cy="1950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46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2A1285-8787-0D41-9429-7B0A09C9AAE0}"/>
              </a:ext>
            </a:extLst>
          </p:cNvPr>
          <p:cNvSpPr txBox="1"/>
          <p:nvPr/>
        </p:nvSpPr>
        <p:spPr>
          <a:xfrm>
            <a:off x="1186543" y="372808"/>
            <a:ext cx="98733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Trust the recipes</a:t>
            </a:r>
          </a:p>
          <a:p>
            <a:pPr algn="ctr"/>
            <a:r>
              <a:rPr lang="en-US" sz="4400" dirty="0"/>
              <a:t>to help you make progress</a:t>
            </a:r>
          </a:p>
          <a:p>
            <a:pPr algn="ctr"/>
            <a:r>
              <a:rPr lang="en-US" sz="4400" dirty="0"/>
              <a:t>What’s the next step of the recipe?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B4E4F-D17B-6A21-1078-889A4373D653}"/>
              </a:ext>
            </a:extLst>
          </p:cNvPr>
          <p:cNvSpPr txBox="1"/>
          <p:nvPr/>
        </p:nvSpPr>
        <p:spPr>
          <a:xfrm>
            <a:off x="2568539" y="3852812"/>
            <a:ext cx="1952090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HtDW</a:t>
            </a:r>
            <a:endParaRPr lang="en-US" dirty="0"/>
          </a:p>
          <a:p>
            <a:r>
              <a:rPr lang="en-US" dirty="0"/>
              <a:t>1.1</a:t>
            </a:r>
          </a:p>
          <a:p>
            <a:r>
              <a:rPr lang="en-US" dirty="0"/>
              <a:t>1.2</a:t>
            </a:r>
          </a:p>
          <a:p>
            <a:r>
              <a:rPr lang="en-US" dirty="0"/>
              <a:t>1.3</a:t>
            </a:r>
          </a:p>
          <a:p>
            <a:r>
              <a:rPr lang="en-US" dirty="0"/>
              <a:t>1.4</a:t>
            </a:r>
          </a:p>
          <a:p>
            <a:r>
              <a:rPr lang="en-US" dirty="0"/>
              <a:t>2.1</a:t>
            </a:r>
          </a:p>
          <a:p>
            <a:r>
              <a:rPr lang="en-US" dirty="0"/>
              <a:t>2.2</a:t>
            </a:r>
          </a:p>
          <a:p>
            <a:r>
              <a:rPr lang="en-US" dirty="0"/>
              <a:t>2.3</a:t>
            </a:r>
          </a:p>
          <a:p>
            <a:r>
              <a:rPr lang="en-US" dirty="0"/>
              <a:t>2.4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4E01F-ACD0-C0CF-64FB-0D00BCCA963D}"/>
              </a:ext>
            </a:extLst>
          </p:cNvPr>
          <p:cNvSpPr txBox="1"/>
          <p:nvPr/>
        </p:nvSpPr>
        <p:spPr>
          <a:xfrm>
            <a:off x="5474413" y="2619407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HtDD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47391-B655-7274-6D8C-CC97DD366C64}"/>
              </a:ext>
            </a:extLst>
          </p:cNvPr>
          <p:cNvSpPr txBox="1"/>
          <p:nvPr/>
        </p:nvSpPr>
        <p:spPr>
          <a:xfrm>
            <a:off x="8608643" y="3151442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HtDF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31FEC9-8AE0-73D1-6A78-1EA53F675F53}"/>
              </a:ext>
            </a:extLst>
          </p:cNvPr>
          <p:cNvCxnSpPr>
            <a:cxnSpLocks/>
          </p:cNvCxnSpPr>
          <p:nvPr/>
        </p:nvCxnSpPr>
        <p:spPr>
          <a:xfrm>
            <a:off x="3118085" y="4297149"/>
            <a:ext cx="0" cy="1415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448EB6-6E0A-F866-A917-C67133D53389}"/>
              </a:ext>
            </a:extLst>
          </p:cNvPr>
          <p:cNvCxnSpPr>
            <a:cxnSpLocks/>
          </p:cNvCxnSpPr>
          <p:nvPr/>
        </p:nvCxnSpPr>
        <p:spPr>
          <a:xfrm flipV="1">
            <a:off x="3215811" y="3127523"/>
            <a:ext cx="2469100" cy="2512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2CD2AC-FB3D-E0DE-AB4C-03308A2DFA07}"/>
              </a:ext>
            </a:extLst>
          </p:cNvPr>
          <p:cNvCxnSpPr>
            <a:cxnSpLocks/>
          </p:cNvCxnSpPr>
          <p:nvPr/>
        </p:nvCxnSpPr>
        <p:spPr>
          <a:xfrm>
            <a:off x="5818476" y="3065894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44FC2B-330C-7B9A-D4FA-519BB45A1F48}"/>
              </a:ext>
            </a:extLst>
          </p:cNvPr>
          <p:cNvCxnSpPr>
            <a:cxnSpLocks/>
          </p:cNvCxnSpPr>
          <p:nvPr/>
        </p:nvCxnSpPr>
        <p:spPr>
          <a:xfrm flipH="1">
            <a:off x="3118085" y="4265053"/>
            <a:ext cx="2566826" cy="15278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6F20F6-FEB1-3AA0-F6D7-926D9522D6C6}"/>
              </a:ext>
            </a:extLst>
          </p:cNvPr>
          <p:cNvCxnSpPr>
            <a:cxnSpLocks/>
          </p:cNvCxnSpPr>
          <p:nvPr/>
        </p:nvCxnSpPr>
        <p:spPr>
          <a:xfrm flipV="1">
            <a:off x="3118084" y="3665473"/>
            <a:ext cx="5490559" cy="2340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3748E2-FD56-7894-928F-11E013EEF3A8}"/>
              </a:ext>
            </a:extLst>
          </p:cNvPr>
          <p:cNvCxnSpPr>
            <a:cxnSpLocks/>
          </p:cNvCxnSpPr>
          <p:nvPr/>
        </p:nvCxnSpPr>
        <p:spPr>
          <a:xfrm flipH="1">
            <a:off x="3118083" y="4741417"/>
            <a:ext cx="5591833" cy="1333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241F45-A384-68D4-F15F-A6ECB0B44C49}"/>
              </a:ext>
            </a:extLst>
          </p:cNvPr>
          <p:cNvCxnSpPr>
            <a:cxnSpLocks/>
          </p:cNvCxnSpPr>
          <p:nvPr/>
        </p:nvCxnSpPr>
        <p:spPr>
          <a:xfrm>
            <a:off x="8919560" y="3542258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43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2A1285-8787-0D41-9429-7B0A09C9AAE0}"/>
              </a:ext>
            </a:extLst>
          </p:cNvPr>
          <p:cNvSpPr txBox="1"/>
          <p:nvPr/>
        </p:nvSpPr>
        <p:spPr>
          <a:xfrm>
            <a:off x="1186543" y="372808"/>
            <a:ext cx="98733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Trust the recipes</a:t>
            </a:r>
          </a:p>
          <a:p>
            <a:pPr algn="ctr"/>
            <a:r>
              <a:rPr lang="en-US" sz="4400" dirty="0"/>
              <a:t>to help you make progress</a:t>
            </a:r>
          </a:p>
          <a:p>
            <a:pPr algn="ctr"/>
            <a:r>
              <a:rPr lang="en-US" sz="4400" dirty="0"/>
              <a:t>What’s the next step of the recipe?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B4E4F-D17B-6A21-1078-889A4373D653}"/>
              </a:ext>
            </a:extLst>
          </p:cNvPr>
          <p:cNvSpPr txBox="1"/>
          <p:nvPr/>
        </p:nvSpPr>
        <p:spPr>
          <a:xfrm>
            <a:off x="2568539" y="3852812"/>
            <a:ext cx="1952090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HtDW</a:t>
            </a:r>
            <a:endParaRPr lang="en-US" dirty="0"/>
          </a:p>
          <a:p>
            <a:r>
              <a:rPr lang="en-US" dirty="0"/>
              <a:t>1.1</a:t>
            </a:r>
          </a:p>
          <a:p>
            <a:r>
              <a:rPr lang="en-US" dirty="0"/>
              <a:t>1.2</a:t>
            </a:r>
          </a:p>
          <a:p>
            <a:r>
              <a:rPr lang="en-US" dirty="0"/>
              <a:t>1.3</a:t>
            </a:r>
          </a:p>
          <a:p>
            <a:r>
              <a:rPr lang="en-US" dirty="0"/>
              <a:t>1.4</a:t>
            </a:r>
          </a:p>
          <a:p>
            <a:r>
              <a:rPr lang="en-US" dirty="0"/>
              <a:t>2.1</a:t>
            </a:r>
          </a:p>
          <a:p>
            <a:r>
              <a:rPr lang="en-US" dirty="0"/>
              <a:t>2.2</a:t>
            </a:r>
          </a:p>
          <a:p>
            <a:r>
              <a:rPr lang="en-US" dirty="0"/>
              <a:t>2.3</a:t>
            </a:r>
          </a:p>
          <a:p>
            <a:r>
              <a:rPr lang="en-US" dirty="0"/>
              <a:t>2.4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4E01F-ACD0-C0CF-64FB-0D00BCCA963D}"/>
              </a:ext>
            </a:extLst>
          </p:cNvPr>
          <p:cNvSpPr txBox="1"/>
          <p:nvPr/>
        </p:nvSpPr>
        <p:spPr>
          <a:xfrm>
            <a:off x="5474413" y="2619407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HtDD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47391-B655-7274-6D8C-CC97DD366C64}"/>
              </a:ext>
            </a:extLst>
          </p:cNvPr>
          <p:cNvSpPr txBox="1"/>
          <p:nvPr/>
        </p:nvSpPr>
        <p:spPr>
          <a:xfrm>
            <a:off x="8608643" y="3151442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HtDF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31FEC9-8AE0-73D1-6A78-1EA53F675F53}"/>
              </a:ext>
            </a:extLst>
          </p:cNvPr>
          <p:cNvCxnSpPr>
            <a:cxnSpLocks/>
          </p:cNvCxnSpPr>
          <p:nvPr/>
        </p:nvCxnSpPr>
        <p:spPr>
          <a:xfrm>
            <a:off x="3118085" y="4297149"/>
            <a:ext cx="0" cy="1415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448EB6-6E0A-F866-A917-C67133D53389}"/>
              </a:ext>
            </a:extLst>
          </p:cNvPr>
          <p:cNvCxnSpPr>
            <a:cxnSpLocks/>
          </p:cNvCxnSpPr>
          <p:nvPr/>
        </p:nvCxnSpPr>
        <p:spPr>
          <a:xfrm flipV="1">
            <a:off x="3215811" y="3127523"/>
            <a:ext cx="2469100" cy="2512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2CD2AC-FB3D-E0DE-AB4C-03308A2DFA07}"/>
              </a:ext>
            </a:extLst>
          </p:cNvPr>
          <p:cNvCxnSpPr>
            <a:cxnSpLocks/>
          </p:cNvCxnSpPr>
          <p:nvPr/>
        </p:nvCxnSpPr>
        <p:spPr>
          <a:xfrm>
            <a:off x="5818476" y="3065894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44FC2B-330C-7B9A-D4FA-519BB45A1F48}"/>
              </a:ext>
            </a:extLst>
          </p:cNvPr>
          <p:cNvCxnSpPr>
            <a:cxnSpLocks/>
          </p:cNvCxnSpPr>
          <p:nvPr/>
        </p:nvCxnSpPr>
        <p:spPr>
          <a:xfrm flipH="1">
            <a:off x="3118085" y="4265053"/>
            <a:ext cx="2566826" cy="15278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0847AD-5704-3FA8-AAA5-6A6183B140BC}"/>
              </a:ext>
            </a:extLst>
          </p:cNvPr>
          <p:cNvSpPr txBox="1"/>
          <p:nvPr/>
        </p:nvSpPr>
        <p:spPr>
          <a:xfrm>
            <a:off x="8997348" y="4944461"/>
            <a:ext cx="1952090" cy="10618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err="1"/>
              <a:t>HtDF</a:t>
            </a:r>
            <a:endParaRPr lang="en-US" sz="1050" dirty="0"/>
          </a:p>
          <a:p>
            <a:r>
              <a:rPr lang="en-US" sz="1050" dirty="0"/>
              <a:t>1</a:t>
            </a:r>
          </a:p>
          <a:p>
            <a:r>
              <a:rPr lang="en-US" sz="1050" dirty="0"/>
              <a:t>2</a:t>
            </a:r>
          </a:p>
          <a:p>
            <a:r>
              <a:rPr lang="en-US" sz="1050" dirty="0"/>
              <a:t>3</a:t>
            </a:r>
          </a:p>
          <a:p>
            <a:r>
              <a:rPr lang="en-US" sz="1050" dirty="0"/>
              <a:t>4</a:t>
            </a:r>
          </a:p>
          <a:p>
            <a:r>
              <a:rPr lang="en-US" sz="1050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6770FD-0EB0-197B-EC14-E7F54B3E37E0}"/>
              </a:ext>
            </a:extLst>
          </p:cNvPr>
          <p:cNvSpPr txBox="1"/>
          <p:nvPr/>
        </p:nvSpPr>
        <p:spPr>
          <a:xfrm>
            <a:off x="9389232" y="6044983"/>
            <a:ext cx="1952090" cy="7386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HtDF</a:t>
            </a:r>
            <a:endParaRPr lang="en-US" sz="700" dirty="0"/>
          </a:p>
          <a:p>
            <a:r>
              <a:rPr lang="en-US" sz="700" dirty="0"/>
              <a:t>1</a:t>
            </a:r>
          </a:p>
          <a:p>
            <a:r>
              <a:rPr lang="en-US" sz="700" dirty="0"/>
              <a:t>2</a:t>
            </a:r>
          </a:p>
          <a:p>
            <a:r>
              <a:rPr lang="en-US" sz="700" dirty="0"/>
              <a:t>3</a:t>
            </a:r>
          </a:p>
          <a:p>
            <a:r>
              <a:rPr lang="en-US" sz="700" dirty="0"/>
              <a:t>4</a:t>
            </a:r>
          </a:p>
          <a:p>
            <a:r>
              <a:rPr lang="en-US" sz="700" dirty="0"/>
              <a:t>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6F20F6-FEB1-3AA0-F6D7-926D9522D6C6}"/>
              </a:ext>
            </a:extLst>
          </p:cNvPr>
          <p:cNvCxnSpPr>
            <a:cxnSpLocks/>
          </p:cNvCxnSpPr>
          <p:nvPr/>
        </p:nvCxnSpPr>
        <p:spPr>
          <a:xfrm flipV="1">
            <a:off x="3118084" y="3665473"/>
            <a:ext cx="5490559" cy="2340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3748E2-FD56-7894-928F-11E013EEF3A8}"/>
              </a:ext>
            </a:extLst>
          </p:cNvPr>
          <p:cNvCxnSpPr>
            <a:cxnSpLocks/>
          </p:cNvCxnSpPr>
          <p:nvPr/>
        </p:nvCxnSpPr>
        <p:spPr>
          <a:xfrm flipH="1">
            <a:off x="3118083" y="4741417"/>
            <a:ext cx="5591833" cy="1333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241F45-A384-68D4-F15F-A6ECB0B44C49}"/>
              </a:ext>
            </a:extLst>
          </p:cNvPr>
          <p:cNvCxnSpPr>
            <a:cxnSpLocks/>
          </p:cNvCxnSpPr>
          <p:nvPr/>
        </p:nvCxnSpPr>
        <p:spPr>
          <a:xfrm>
            <a:off x="8919560" y="3542258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F51F48-E014-9ADD-365B-3F601D36661D}"/>
              </a:ext>
            </a:extLst>
          </p:cNvPr>
          <p:cNvCxnSpPr>
            <a:cxnSpLocks/>
          </p:cNvCxnSpPr>
          <p:nvPr/>
        </p:nvCxnSpPr>
        <p:spPr>
          <a:xfrm flipV="1">
            <a:off x="3118080" y="5247251"/>
            <a:ext cx="5953880" cy="931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98C8A5B-67F5-9BF5-85B2-3330B84FF1F3}"/>
              </a:ext>
            </a:extLst>
          </p:cNvPr>
          <p:cNvCxnSpPr>
            <a:cxnSpLocks/>
          </p:cNvCxnSpPr>
          <p:nvPr/>
        </p:nvCxnSpPr>
        <p:spPr>
          <a:xfrm flipH="1">
            <a:off x="3118081" y="5887966"/>
            <a:ext cx="5879267" cy="3492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B84A0E-47C4-2A58-E012-EF1F342DB404}"/>
              </a:ext>
            </a:extLst>
          </p:cNvPr>
          <p:cNvCxnSpPr>
            <a:cxnSpLocks/>
          </p:cNvCxnSpPr>
          <p:nvPr/>
        </p:nvCxnSpPr>
        <p:spPr>
          <a:xfrm>
            <a:off x="9276342" y="5215156"/>
            <a:ext cx="0" cy="672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B773B5-EADD-F2C9-3024-10F0A0049F47}"/>
              </a:ext>
            </a:extLst>
          </p:cNvPr>
          <p:cNvCxnSpPr>
            <a:cxnSpLocks/>
          </p:cNvCxnSpPr>
          <p:nvPr/>
        </p:nvCxnSpPr>
        <p:spPr>
          <a:xfrm>
            <a:off x="9654774" y="6237180"/>
            <a:ext cx="0" cy="471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20E84B-C8D2-2630-AF21-83453DA6F2BC}"/>
              </a:ext>
            </a:extLst>
          </p:cNvPr>
          <p:cNvCxnSpPr>
            <a:cxnSpLocks/>
          </p:cNvCxnSpPr>
          <p:nvPr/>
        </p:nvCxnSpPr>
        <p:spPr>
          <a:xfrm flipV="1">
            <a:off x="3194653" y="6237180"/>
            <a:ext cx="6269191" cy="24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9FF4D5-DFDC-B3BE-4A42-9E8470D815AD}"/>
              </a:ext>
            </a:extLst>
          </p:cNvPr>
          <p:cNvCxnSpPr>
            <a:cxnSpLocks/>
          </p:cNvCxnSpPr>
          <p:nvPr/>
        </p:nvCxnSpPr>
        <p:spPr>
          <a:xfrm flipH="1" flipV="1">
            <a:off x="3194653" y="6294642"/>
            <a:ext cx="6269191" cy="386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1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275F09-7A7D-2571-45CA-1ED8E929A06E}"/>
              </a:ext>
            </a:extLst>
          </p:cNvPr>
          <p:cNvSpPr/>
          <p:nvPr/>
        </p:nvSpPr>
        <p:spPr>
          <a:xfrm>
            <a:off x="1068512" y="482885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6BAB3-9E38-D359-223F-E735977AA9CD}"/>
              </a:ext>
            </a:extLst>
          </p:cNvPr>
          <p:cNvSpPr/>
          <p:nvPr/>
        </p:nvSpPr>
        <p:spPr>
          <a:xfrm>
            <a:off x="4702602" y="482885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529D1-4160-0FA4-725B-A7E6BC7C5750}"/>
              </a:ext>
            </a:extLst>
          </p:cNvPr>
          <p:cNvSpPr txBox="1"/>
          <p:nvPr/>
        </p:nvSpPr>
        <p:spPr>
          <a:xfrm>
            <a:off x="410966" y="2948683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5B4F-D0ED-8D41-6E1D-DA75A3258900}"/>
              </a:ext>
            </a:extLst>
          </p:cNvPr>
          <p:cNvSpPr txBox="1"/>
          <p:nvPr/>
        </p:nvSpPr>
        <p:spPr>
          <a:xfrm>
            <a:off x="2669569" y="2948682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Changing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649D4-0D25-EE27-CC7E-1DFB5F35F91D}"/>
              </a:ext>
            </a:extLst>
          </p:cNvPr>
          <p:cNvSpPr txBox="1"/>
          <p:nvPr/>
        </p:nvSpPr>
        <p:spPr>
          <a:xfrm>
            <a:off x="5248383" y="2948681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BB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C791-41D6-2E02-B412-E876AE4A54A2}"/>
              </a:ext>
            </a:extLst>
          </p:cNvPr>
          <p:cNvSpPr txBox="1"/>
          <p:nvPr/>
        </p:nvSpPr>
        <p:spPr>
          <a:xfrm>
            <a:off x="5248383" y="3780214"/>
            <a:ext cx="1446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on-tick</a:t>
            </a:r>
            <a:br>
              <a:rPr lang="en-CA" sz="2400" dirty="0"/>
            </a:br>
            <a:r>
              <a:rPr lang="en-CA" sz="2400" dirty="0"/>
              <a:t>to-draw</a:t>
            </a:r>
            <a:br>
              <a:rPr lang="en-CA" sz="2400" dirty="0"/>
            </a:br>
            <a:r>
              <a:rPr lang="en-CA" sz="2400" dirty="0"/>
              <a:t>on-key</a:t>
            </a:r>
            <a:br>
              <a:rPr lang="en-CA" sz="2400" dirty="0"/>
            </a:br>
            <a:r>
              <a:rPr lang="en-CA" sz="2400" dirty="0"/>
              <a:t>on-mouse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5486F-D8FE-4437-E0CA-A6A7AE47C7B1}"/>
              </a:ext>
            </a:extLst>
          </p:cNvPr>
          <p:cNvSpPr txBox="1"/>
          <p:nvPr/>
        </p:nvSpPr>
        <p:spPr>
          <a:xfrm>
            <a:off x="8640566" y="516710"/>
            <a:ext cx="31541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Don’t worry, handwriting</a:t>
            </a:r>
          </a:p>
          <a:p>
            <a:r>
              <a:rPr lang="en-CA" sz="3200" dirty="0">
                <a:solidFill>
                  <a:srgbClr val="FF0000"/>
                </a:solidFill>
              </a:rPr>
              <a:t>will be magically cleaned up!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0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275F09-7A7D-2571-45CA-1ED8E929A06E}"/>
              </a:ext>
            </a:extLst>
          </p:cNvPr>
          <p:cNvSpPr/>
          <p:nvPr/>
        </p:nvSpPr>
        <p:spPr>
          <a:xfrm>
            <a:off x="106851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6BAB3-9E38-D359-223F-E735977AA9CD}"/>
              </a:ext>
            </a:extLst>
          </p:cNvPr>
          <p:cNvSpPr/>
          <p:nvPr/>
        </p:nvSpPr>
        <p:spPr>
          <a:xfrm>
            <a:off x="470260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529D1-4160-0FA4-725B-A7E6BC7C5750}"/>
              </a:ext>
            </a:extLst>
          </p:cNvPr>
          <p:cNvSpPr txBox="1"/>
          <p:nvPr/>
        </p:nvSpPr>
        <p:spPr>
          <a:xfrm>
            <a:off x="410966" y="2722655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5B4F-D0ED-8D41-6E1D-DA75A3258900}"/>
              </a:ext>
            </a:extLst>
          </p:cNvPr>
          <p:cNvSpPr txBox="1"/>
          <p:nvPr/>
        </p:nvSpPr>
        <p:spPr>
          <a:xfrm>
            <a:off x="2669569" y="2722654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Changing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649D4-0D25-EE27-CC7E-1DFB5F35F91D}"/>
              </a:ext>
            </a:extLst>
          </p:cNvPr>
          <p:cNvSpPr txBox="1"/>
          <p:nvPr/>
        </p:nvSpPr>
        <p:spPr>
          <a:xfrm>
            <a:off x="5248383" y="2722653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BB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C791-41D6-2E02-B412-E876AE4A54A2}"/>
              </a:ext>
            </a:extLst>
          </p:cNvPr>
          <p:cNvSpPr txBox="1"/>
          <p:nvPr/>
        </p:nvSpPr>
        <p:spPr>
          <a:xfrm>
            <a:off x="5248383" y="3345207"/>
            <a:ext cx="1446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on-tick</a:t>
            </a:r>
            <a:br>
              <a:rPr lang="en-CA" sz="2400" dirty="0"/>
            </a:br>
            <a:r>
              <a:rPr lang="en-CA" sz="2400" dirty="0"/>
              <a:t>to-draw</a:t>
            </a:r>
            <a:br>
              <a:rPr lang="en-CA" sz="2400" dirty="0"/>
            </a:br>
            <a:r>
              <a:rPr lang="en-CA" sz="2400" strike="sngStrike" dirty="0"/>
              <a:t>on-key</a:t>
            </a:r>
            <a:br>
              <a:rPr lang="en-CA" sz="2400" strike="sngStrike" dirty="0"/>
            </a:br>
            <a:r>
              <a:rPr lang="en-CA" sz="2400" strike="sngStrike" dirty="0"/>
              <a:t>on-mouse</a:t>
            </a:r>
            <a:endParaRPr lang="en-US" sz="2400" strike="sngStri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79341-DE9F-191C-A634-F3CD9A1DB239}"/>
              </a:ext>
            </a:extLst>
          </p:cNvPr>
          <p:cNvSpPr txBox="1"/>
          <p:nvPr/>
        </p:nvSpPr>
        <p:spPr>
          <a:xfrm>
            <a:off x="410966" y="3345207"/>
            <a:ext cx="1792607" cy="368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width</a:t>
            </a:r>
            <a:br>
              <a:rPr lang="en-CA" sz="2400" dirty="0"/>
            </a:br>
            <a:r>
              <a:rPr lang="en-CA" sz="2400" dirty="0"/>
              <a:t>height</a:t>
            </a:r>
            <a:br>
              <a:rPr lang="en-CA" sz="2400" dirty="0"/>
            </a:br>
            <a:r>
              <a:rPr lang="en-CA" sz="2400" dirty="0"/>
              <a:t>center x</a:t>
            </a:r>
          </a:p>
          <a:p>
            <a:r>
              <a:rPr lang="en-CA" sz="2400" dirty="0"/>
              <a:t>speed</a:t>
            </a:r>
          </a:p>
          <a:p>
            <a:r>
              <a:rPr lang="en-CA" sz="2400" dirty="0"/>
              <a:t>spider radius</a:t>
            </a:r>
          </a:p>
          <a:p>
            <a:endParaRPr lang="en-CA" sz="2400" dirty="0"/>
          </a:p>
          <a:p>
            <a:r>
              <a:rPr lang="en-CA" sz="2400" dirty="0"/>
              <a:t>spider image</a:t>
            </a:r>
          </a:p>
          <a:p>
            <a:r>
              <a:rPr lang="en-CA" sz="2400" dirty="0"/>
              <a:t>mts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2125E-56DF-3972-1005-ACCE13E69FC5}"/>
              </a:ext>
            </a:extLst>
          </p:cNvPr>
          <p:cNvSpPr txBox="1"/>
          <p:nvPr/>
        </p:nvSpPr>
        <p:spPr>
          <a:xfrm>
            <a:off x="2669569" y="334520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spider y</a:t>
            </a:r>
            <a:endParaRPr lang="en-US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852AB0-6269-BC94-6255-C9DDE8571DB1}"/>
              </a:ext>
            </a:extLst>
          </p:cNvPr>
          <p:cNvSpPr/>
          <p:nvPr/>
        </p:nvSpPr>
        <p:spPr>
          <a:xfrm>
            <a:off x="2348894" y="565079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D8CC57-45E0-176F-579B-E2C1AA037855}"/>
              </a:ext>
            </a:extLst>
          </p:cNvPr>
          <p:cNvSpPr/>
          <p:nvPr/>
        </p:nvSpPr>
        <p:spPr>
          <a:xfrm>
            <a:off x="5982984" y="209421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7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275F09-7A7D-2571-45CA-1ED8E929A06E}"/>
              </a:ext>
            </a:extLst>
          </p:cNvPr>
          <p:cNvSpPr/>
          <p:nvPr/>
        </p:nvSpPr>
        <p:spPr>
          <a:xfrm>
            <a:off x="106851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6BAB3-9E38-D359-223F-E735977AA9CD}"/>
              </a:ext>
            </a:extLst>
          </p:cNvPr>
          <p:cNvSpPr/>
          <p:nvPr/>
        </p:nvSpPr>
        <p:spPr>
          <a:xfrm>
            <a:off x="470260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529D1-4160-0FA4-725B-A7E6BC7C5750}"/>
              </a:ext>
            </a:extLst>
          </p:cNvPr>
          <p:cNvSpPr txBox="1"/>
          <p:nvPr/>
        </p:nvSpPr>
        <p:spPr>
          <a:xfrm>
            <a:off x="410966" y="2722655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5B4F-D0ED-8D41-6E1D-DA75A3258900}"/>
              </a:ext>
            </a:extLst>
          </p:cNvPr>
          <p:cNvSpPr txBox="1"/>
          <p:nvPr/>
        </p:nvSpPr>
        <p:spPr>
          <a:xfrm>
            <a:off x="2669569" y="2722654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Changing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649D4-0D25-EE27-CC7E-1DFB5F35F91D}"/>
              </a:ext>
            </a:extLst>
          </p:cNvPr>
          <p:cNvSpPr txBox="1"/>
          <p:nvPr/>
        </p:nvSpPr>
        <p:spPr>
          <a:xfrm>
            <a:off x="5248383" y="2722653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BB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C791-41D6-2E02-B412-E876AE4A54A2}"/>
              </a:ext>
            </a:extLst>
          </p:cNvPr>
          <p:cNvSpPr txBox="1"/>
          <p:nvPr/>
        </p:nvSpPr>
        <p:spPr>
          <a:xfrm>
            <a:off x="5248383" y="3345207"/>
            <a:ext cx="1446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on-tick</a:t>
            </a:r>
            <a:br>
              <a:rPr lang="en-CA" sz="2400" dirty="0"/>
            </a:br>
            <a:r>
              <a:rPr lang="en-CA" sz="2400" dirty="0"/>
              <a:t>to-draw</a:t>
            </a:r>
            <a:br>
              <a:rPr lang="en-CA" sz="2400" dirty="0"/>
            </a:br>
            <a:r>
              <a:rPr lang="en-CA" sz="2400" strike="sngStrike" dirty="0"/>
              <a:t>on-key</a:t>
            </a:r>
            <a:br>
              <a:rPr lang="en-CA" sz="2400" strike="sngStrike" dirty="0"/>
            </a:br>
            <a:r>
              <a:rPr lang="en-CA" sz="2400" strike="sngStrike" dirty="0"/>
              <a:t>on-mouse</a:t>
            </a:r>
            <a:endParaRPr lang="en-US" sz="2400" strike="sngStri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79341-DE9F-191C-A634-F3CD9A1DB239}"/>
              </a:ext>
            </a:extLst>
          </p:cNvPr>
          <p:cNvSpPr txBox="1"/>
          <p:nvPr/>
        </p:nvSpPr>
        <p:spPr>
          <a:xfrm>
            <a:off x="410966" y="3345207"/>
            <a:ext cx="1792607" cy="368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width</a:t>
            </a:r>
            <a:br>
              <a:rPr lang="en-CA" sz="2400" dirty="0"/>
            </a:br>
            <a:r>
              <a:rPr lang="en-CA" sz="2400" dirty="0"/>
              <a:t>height</a:t>
            </a:r>
            <a:br>
              <a:rPr lang="en-CA" sz="2400" dirty="0"/>
            </a:br>
            <a:r>
              <a:rPr lang="en-CA" sz="2400" dirty="0"/>
              <a:t>center x</a:t>
            </a:r>
          </a:p>
          <a:p>
            <a:r>
              <a:rPr lang="en-CA" sz="2400" dirty="0"/>
              <a:t>speed</a:t>
            </a:r>
          </a:p>
          <a:p>
            <a:r>
              <a:rPr lang="en-CA" sz="2400" dirty="0"/>
              <a:t>spider radius</a:t>
            </a:r>
          </a:p>
          <a:p>
            <a:endParaRPr lang="en-CA" sz="2400" dirty="0"/>
          </a:p>
          <a:p>
            <a:r>
              <a:rPr lang="en-CA" sz="2400" dirty="0"/>
              <a:t>spider image</a:t>
            </a:r>
          </a:p>
          <a:p>
            <a:r>
              <a:rPr lang="en-CA" sz="2400" dirty="0"/>
              <a:t>mts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2125E-56DF-3972-1005-ACCE13E69FC5}"/>
              </a:ext>
            </a:extLst>
          </p:cNvPr>
          <p:cNvSpPr txBox="1"/>
          <p:nvPr/>
        </p:nvSpPr>
        <p:spPr>
          <a:xfrm>
            <a:off x="2669569" y="334520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spider y</a:t>
            </a:r>
            <a:endParaRPr lang="en-US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852AB0-6269-BC94-6255-C9DDE8571DB1}"/>
              </a:ext>
            </a:extLst>
          </p:cNvPr>
          <p:cNvSpPr/>
          <p:nvPr/>
        </p:nvSpPr>
        <p:spPr>
          <a:xfrm>
            <a:off x="2348894" y="565079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D8CC57-45E0-176F-579B-E2C1AA037855}"/>
              </a:ext>
            </a:extLst>
          </p:cNvPr>
          <p:cNvSpPr/>
          <p:nvPr/>
        </p:nvSpPr>
        <p:spPr>
          <a:xfrm>
            <a:off x="5982984" y="209421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EEB4AD-2438-3EA6-80B7-9D69FDB82829}"/>
              </a:ext>
            </a:extLst>
          </p:cNvPr>
          <p:cNvCxnSpPr/>
          <p:nvPr/>
        </p:nvCxnSpPr>
        <p:spPr>
          <a:xfrm>
            <a:off x="8496728" y="1304818"/>
            <a:ext cx="31541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234DBC7-D497-C4C2-D291-C977ABD70A91}"/>
              </a:ext>
            </a:extLst>
          </p:cNvPr>
          <p:cNvSpPr/>
          <p:nvPr/>
        </p:nvSpPr>
        <p:spPr>
          <a:xfrm>
            <a:off x="10091789" y="130824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A5BDC5-7315-E4A2-99BD-6B27B599E702}"/>
              </a:ext>
            </a:extLst>
          </p:cNvPr>
          <p:cNvCxnSpPr/>
          <p:nvPr/>
        </p:nvCxnSpPr>
        <p:spPr>
          <a:xfrm>
            <a:off x="8496728" y="1833082"/>
            <a:ext cx="315416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CF375C-6E29-F8CC-3FB6-5506F60AB1C4}"/>
              </a:ext>
            </a:extLst>
          </p:cNvPr>
          <p:cNvSpPr txBox="1"/>
          <p:nvPr/>
        </p:nvSpPr>
        <p:spPr>
          <a:xfrm>
            <a:off x="8160519" y="1862192"/>
            <a:ext cx="10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+ radius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A9568-46EE-1DD1-3984-60D1C38A82C5}"/>
              </a:ext>
            </a:extLst>
          </p:cNvPr>
          <p:cNvCxnSpPr/>
          <p:nvPr/>
        </p:nvCxnSpPr>
        <p:spPr>
          <a:xfrm flipV="1">
            <a:off x="8496728" y="5142753"/>
            <a:ext cx="31541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1A78C9A-17C0-C996-FF0D-34FD8A1EB4D4}"/>
              </a:ext>
            </a:extLst>
          </p:cNvPr>
          <p:cNvSpPr/>
          <p:nvPr/>
        </p:nvSpPr>
        <p:spPr>
          <a:xfrm flipV="1">
            <a:off x="10091789" y="410677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2DC5A3-7436-95A0-312C-608E298AFE6E}"/>
              </a:ext>
            </a:extLst>
          </p:cNvPr>
          <p:cNvCxnSpPr/>
          <p:nvPr/>
        </p:nvCxnSpPr>
        <p:spPr>
          <a:xfrm flipV="1">
            <a:off x="8496728" y="4623050"/>
            <a:ext cx="315416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AC4742-4F97-E4ED-E379-0F9C4132F55B}"/>
              </a:ext>
            </a:extLst>
          </p:cNvPr>
          <p:cNvSpPr txBox="1"/>
          <p:nvPr/>
        </p:nvSpPr>
        <p:spPr>
          <a:xfrm>
            <a:off x="8154077" y="5128038"/>
            <a:ext cx="10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- 1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42ADBC-45AE-150D-40B6-75867255DBFD}"/>
              </a:ext>
            </a:extLst>
          </p:cNvPr>
          <p:cNvSpPr txBox="1"/>
          <p:nvPr/>
        </p:nvSpPr>
        <p:spPr>
          <a:xfrm>
            <a:off x="8143369" y="129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2BF2A9-EEFD-60DC-3343-1ECF7F1A7F88}"/>
              </a:ext>
            </a:extLst>
          </p:cNvPr>
          <p:cNvSpPr txBox="1"/>
          <p:nvPr/>
        </p:nvSpPr>
        <p:spPr>
          <a:xfrm>
            <a:off x="8188507" y="4566683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– 1 - radius</a:t>
            </a:r>
          </a:p>
        </p:txBody>
      </p:sp>
    </p:spTree>
    <p:extLst>
      <p:ext uri="{BB962C8B-B14F-4D97-AF65-F5344CB8AC3E}">
        <p14:creationId xmlns:p14="http://schemas.microsoft.com/office/powerpoint/2010/main" val="22714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6EAE1-C788-9F6C-A3B2-89DBCAD9D8BF}"/>
              </a:ext>
            </a:extLst>
          </p:cNvPr>
          <p:cNvSpPr txBox="1"/>
          <p:nvPr/>
        </p:nvSpPr>
        <p:spPr>
          <a:xfrm>
            <a:off x="0" y="4492809"/>
            <a:ext cx="3154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BOT</a:t>
            </a:r>
            <a:br>
              <a:rPr lang="en-CA" sz="3200" dirty="0">
                <a:solidFill>
                  <a:srgbClr val="FF0000"/>
                </a:solidFill>
              </a:rPr>
            </a:br>
            <a:r>
              <a:rPr lang="en-CA" sz="3200" dirty="0">
                <a:solidFill>
                  <a:srgbClr val="FF0000"/>
                </a:solidFill>
              </a:rPr>
              <a:t>HEIGHT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8BAA27-160F-D70D-4FEA-4F28BCE153B2}"/>
              </a:ext>
            </a:extLst>
          </p:cNvPr>
          <p:cNvGrpSpPr/>
          <p:nvPr/>
        </p:nvGrpSpPr>
        <p:grpSpPr>
          <a:xfrm>
            <a:off x="9582934" y="4777162"/>
            <a:ext cx="2075379" cy="519703"/>
            <a:chOff x="9575515" y="4623050"/>
            <a:chExt cx="2075379" cy="51970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7A9568-46EE-1DD1-3984-60D1C38A82C5}"/>
                </a:ext>
              </a:extLst>
            </p:cNvPr>
            <p:cNvCxnSpPr>
              <a:cxnSpLocks/>
            </p:cNvCxnSpPr>
            <p:nvPr/>
          </p:nvCxnSpPr>
          <p:spPr>
            <a:xfrm>
              <a:off x="9575515" y="5142753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52DC5A3-7436-95A0-312C-608E298AFE6E}"/>
                </a:ext>
              </a:extLst>
            </p:cNvPr>
            <p:cNvCxnSpPr>
              <a:cxnSpLocks/>
            </p:cNvCxnSpPr>
            <p:nvPr/>
          </p:nvCxnSpPr>
          <p:spPr>
            <a:xfrm>
              <a:off x="9585789" y="4623050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784C3CD-2B7B-0582-EABD-36D99C7BAF24}"/>
              </a:ext>
            </a:extLst>
          </p:cNvPr>
          <p:cNvGrpSpPr/>
          <p:nvPr/>
        </p:nvGrpSpPr>
        <p:grpSpPr>
          <a:xfrm>
            <a:off x="6864087" y="4760576"/>
            <a:ext cx="2075379" cy="519703"/>
            <a:chOff x="6912796" y="4606464"/>
            <a:chExt cx="2075379" cy="51970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9FF150-8B69-9D29-9EDD-57EE61B9DCC6}"/>
                </a:ext>
              </a:extLst>
            </p:cNvPr>
            <p:cNvCxnSpPr>
              <a:cxnSpLocks/>
            </p:cNvCxnSpPr>
            <p:nvPr/>
          </p:nvCxnSpPr>
          <p:spPr>
            <a:xfrm>
              <a:off x="6912796" y="5126167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DFB1F3A-B48D-0E93-CBC0-7659B5A4EA7F}"/>
                </a:ext>
              </a:extLst>
            </p:cNvPr>
            <p:cNvCxnSpPr>
              <a:cxnSpLocks/>
            </p:cNvCxnSpPr>
            <p:nvPr/>
          </p:nvCxnSpPr>
          <p:spPr>
            <a:xfrm>
              <a:off x="6923070" y="4606464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51F2D8-B34A-5021-D12A-2FD0C827B4B2}"/>
              </a:ext>
            </a:extLst>
          </p:cNvPr>
          <p:cNvGrpSpPr/>
          <p:nvPr/>
        </p:nvGrpSpPr>
        <p:grpSpPr>
          <a:xfrm>
            <a:off x="4145239" y="4777162"/>
            <a:ext cx="2075379" cy="519703"/>
            <a:chOff x="4354531" y="4623050"/>
            <a:chExt cx="2075379" cy="51970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06F018-41FF-F28F-F061-6B8541780A35}"/>
                </a:ext>
              </a:extLst>
            </p:cNvPr>
            <p:cNvCxnSpPr>
              <a:cxnSpLocks/>
            </p:cNvCxnSpPr>
            <p:nvPr/>
          </p:nvCxnSpPr>
          <p:spPr>
            <a:xfrm>
              <a:off x="4354531" y="5142753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0606F2-B4CF-5DAC-3CBA-8F7C95116678}"/>
                </a:ext>
              </a:extLst>
            </p:cNvPr>
            <p:cNvCxnSpPr>
              <a:cxnSpLocks/>
            </p:cNvCxnSpPr>
            <p:nvPr/>
          </p:nvCxnSpPr>
          <p:spPr>
            <a:xfrm>
              <a:off x="4364805" y="4623050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AC6860-AED7-4343-7B6A-EEE7F33B4C7B}"/>
              </a:ext>
            </a:extLst>
          </p:cNvPr>
          <p:cNvGrpSpPr/>
          <p:nvPr/>
        </p:nvGrpSpPr>
        <p:grpSpPr>
          <a:xfrm>
            <a:off x="1426391" y="4777162"/>
            <a:ext cx="2075379" cy="519703"/>
            <a:chOff x="1909281" y="4606464"/>
            <a:chExt cx="2075379" cy="51970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7CCF12-3AC2-2FEE-F697-3FC8A29BB714}"/>
                </a:ext>
              </a:extLst>
            </p:cNvPr>
            <p:cNvCxnSpPr>
              <a:cxnSpLocks/>
            </p:cNvCxnSpPr>
            <p:nvPr/>
          </p:nvCxnSpPr>
          <p:spPr>
            <a:xfrm>
              <a:off x="1909281" y="5126167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E66426-1CFD-359C-4D56-A893CE478591}"/>
                </a:ext>
              </a:extLst>
            </p:cNvPr>
            <p:cNvCxnSpPr>
              <a:cxnSpLocks/>
            </p:cNvCxnSpPr>
            <p:nvPr/>
          </p:nvCxnSpPr>
          <p:spPr>
            <a:xfrm>
              <a:off x="1919555" y="4606464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31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212</Words>
  <Application>Microsoft Macintosh PowerPoint</Application>
  <PresentationFormat>Widescreen</PresentationFormat>
  <Paragraphs>120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cp:lastPrinted>2023-01-19T19:32:23Z</cp:lastPrinted>
  <dcterms:created xsi:type="dcterms:W3CDTF">2021-09-21T17:33:52Z</dcterms:created>
  <dcterms:modified xsi:type="dcterms:W3CDTF">2023-01-24T03:33:22Z</dcterms:modified>
</cp:coreProperties>
</file>