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9" r:id="rId2"/>
    <p:sldId id="265" r:id="rId3"/>
    <p:sldId id="262" r:id="rId4"/>
    <p:sldId id="266" r:id="rId5"/>
    <p:sldId id="263" r:id="rId6"/>
    <p:sldId id="26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740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B54243-B27E-4444-AFFD-D625E8407423}" type="datetimeFigureOut">
              <a:rPr lang="en-US" smtClean="0"/>
              <a:t>1/24/23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F143C5-0C31-7047-A641-CEA71AB77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1350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F143C5-0C31-7047-A641-CEA71AB77CA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2807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F143C5-0C31-7047-A641-CEA71AB77CA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8166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F143C5-0C31-7047-A641-CEA71AB77CA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7254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F143C5-0C31-7047-A641-CEA71AB77CA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7412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4DB1D-C9AF-3745-B258-B29CC530B8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0D5D72-0033-0F47-A63F-FB33173ADE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CF1654-3B2B-944A-95BB-8B4260248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2568E-B2CD-CD42-9C3E-5F238F3D4570}" type="datetimeFigureOut">
              <a:rPr lang="en-US" smtClean="0"/>
              <a:t>1/24/23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EB23FF-D968-E34E-AEA5-FD871970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57A58F-626F-554B-B02C-0A3255E54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8AA4B-D5FE-6742-80BE-A7F7217BA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678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B8275-0F2D-244A-9946-6BDD45706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763E6D-F7F8-2E4D-B56A-C5D7A0142B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DD89EB-23BB-8046-93C8-A83247AAE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2568E-B2CD-CD42-9C3E-5F238F3D4570}" type="datetimeFigureOut">
              <a:rPr lang="en-US" smtClean="0"/>
              <a:t>1/24/23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4B832A-F046-B84A-8570-B14B5FF3D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55D6CB-5914-E344-BA08-1B2F04819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8AA4B-D5FE-6742-80BE-A7F7217BA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116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F332F7-CAD1-8E4C-BC42-19B51334BC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E9077A-BCD2-094D-A104-57C34BC048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E69B7F-E842-A940-8F85-5BDBAA8C0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2568E-B2CD-CD42-9C3E-5F238F3D4570}" type="datetimeFigureOut">
              <a:rPr lang="en-US" smtClean="0"/>
              <a:t>1/24/23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2768EA-1924-9944-89DF-EB9AE6EC7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440D2D-515A-F541-9AE2-C0BCD84B9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8AA4B-D5FE-6742-80BE-A7F7217BA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327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73EE4-01EF-564A-977A-2169D0704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49C57F-EC2D-F644-BF9F-65A9986E11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3F46C3-89C7-D34D-AF97-E750978D6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2568E-B2CD-CD42-9C3E-5F238F3D4570}" type="datetimeFigureOut">
              <a:rPr lang="en-US" smtClean="0"/>
              <a:t>1/24/23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6DC0F7-2EAE-1D4E-8B2E-ED1B95195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92886F-5707-8840-B045-1A241844C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8AA4B-D5FE-6742-80BE-A7F7217BA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658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82D26-86B8-B049-B067-3BE6D5098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5828AF-5841-1046-BA16-6E183BEEBB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2E83D7-1FE4-534A-9632-86D5B2262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2568E-B2CD-CD42-9C3E-5F238F3D4570}" type="datetimeFigureOut">
              <a:rPr lang="en-US" smtClean="0"/>
              <a:t>1/24/23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7C245E-2673-DF4A-BEAD-40A4724D5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4B60A-FCD2-3540-9E8A-D0598284F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8AA4B-D5FE-6742-80BE-A7F7217BA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358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D16EE-F051-4F4E-8116-F35AD39F7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71DFE-4DD9-FA4F-A446-CEA46FA0E7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71D677-E23C-804B-871C-19F54D5A2B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620DB4-6FCB-B440-BD53-BAB4DBBDB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2568E-B2CD-CD42-9C3E-5F238F3D4570}" type="datetimeFigureOut">
              <a:rPr lang="en-US" smtClean="0"/>
              <a:t>1/24/23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06F775-A683-6E46-A7D4-E38DCA843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E4E9FF-2E40-7947-B11E-CB07AF57C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8AA4B-D5FE-6742-80BE-A7F7217BA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014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4EA4E-259F-6549-BF6B-351CC76D2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BFA20D-9D4E-4142-8D37-B5050E07FD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A3304E-CA58-B147-A257-642A7FAD75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212839-3F42-CF4A-BA5B-0B0B9797DE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771303-62DB-984B-A815-59BA20322E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9E2F01-93B7-3948-A70E-2DE69D8C7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2568E-B2CD-CD42-9C3E-5F238F3D4570}" type="datetimeFigureOut">
              <a:rPr lang="en-US" smtClean="0"/>
              <a:t>1/24/23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D26EBE-7B60-A84A-869E-88D3304E1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5C1558-D27E-9741-99FB-83D5C808B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8AA4B-D5FE-6742-80BE-A7F7217BA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657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1310E-67FD-6C4C-9FB1-7CD2019CC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106171-C834-5D45-8B53-B526C8C50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2568E-B2CD-CD42-9C3E-5F238F3D4570}" type="datetimeFigureOut">
              <a:rPr lang="en-US" smtClean="0"/>
              <a:t>1/24/23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EB8779-3B20-144A-834D-309977972C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6FAC28-5A7A-3E47-B455-9C1EA2E51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8AA4B-D5FE-6742-80BE-A7F7217BA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368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7188A1-160F-0F45-B5B6-13DCEA71A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2568E-B2CD-CD42-9C3E-5F238F3D4570}" type="datetimeFigureOut">
              <a:rPr lang="en-US" smtClean="0"/>
              <a:t>1/24/23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C2175E-049F-4B42-828C-8CE5253F5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E2605E-CE07-7F4B-825C-9436E8D00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8AA4B-D5FE-6742-80BE-A7F7217BA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308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08961-4139-BD4A-81FE-5B06E12F1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446B8C-2BB2-E649-B701-8A2B90A4CE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C7D931-47D9-CC4E-B2F4-F5AEC8ED6A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44733B-6595-9E4F-9347-DB1995332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2568E-B2CD-CD42-9C3E-5F238F3D4570}" type="datetimeFigureOut">
              <a:rPr lang="en-US" smtClean="0"/>
              <a:t>1/24/23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559468-FE59-6244-B09B-25610FEAB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D388BA-4289-8647-A38F-A8AD37320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8AA4B-D5FE-6742-80BE-A7F7217BA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717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D7DEC-6C4F-5B47-8A63-40FAA80EE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094E26-FA10-3F41-B066-194640F836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EBFFBE-160A-814E-BB6D-3F58408884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230FFA-C8B1-1D48-AC12-BE1388C56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2568E-B2CD-CD42-9C3E-5F238F3D4570}" type="datetimeFigureOut">
              <a:rPr lang="en-US" smtClean="0"/>
              <a:t>1/24/23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1FD94A-F672-FF4C-B3B5-89E1F2A43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629E21-2CC5-9642-84F5-AADB6EC45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8AA4B-D5FE-6742-80BE-A7F7217BA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794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3432E5-66A2-E94E-90DF-5D6165D90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742384-A3D3-AD45-875F-04FBBA58DF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46F76C-FEB3-6B41-A1B6-F0494FD410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82568E-B2CD-CD42-9C3E-5F238F3D4570}" type="datetimeFigureOut">
              <a:rPr lang="en-US" smtClean="0"/>
              <a:t>1/24/23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A984A1-2693-524C-A16F-0A2AD2473C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6A8489-2AB3-8E4E-929C-B29EFA92A4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38AA4B-D5FE-6742-80BE-A7F7217BA1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756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1275F09-7A7D-2571-45CA-1ED8E929A06E}"/>
              </a:ext>
            </a:extLst>
          </p:cNvPr>
          <p:cNvSpPr/>
          <p:nvPr/>
        </p:nvSpPr>
        <p:spPr>
          <a:xfrm>
            <a:off x="1068512" y="359597"/>
            <a:ext cx="2786796" cy="2095928"/>
          </a:xfrm>
          <a:prstGeom prst="rect">
            <a:avLst/>
          </a:prstGeom>
          <a:solidFill>
            <a:schemeClr val="tx2">
              <a:lumMod val="20000"/>
              <a:lumOff val="80000"/>
              <a:alpha val="29321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BC6BAB3-9E38-D359-223F-E735977AA9CD}"/>
              </a:ext>
            </a:extLst>
          </p:cNvPr>
          <p:cNvSpPr/>
          <p:nvPr/>
        </p:nvSpPr>
        <p:spPr>
          <a:xfrm>
            <a:off x="4702602" y="359597"/>
            <a:ext cx="2786796" cy="2095928"/>
          </a:xfrm>
          <a:prstGeom prst="rect">
            <a:avLst/>
          </a:prstGeom>
          <a:solidFill>
            <a:schemeClr val="tx2">
              <a:lumMod val="20000"/>
              <a:lumOff val="80000"/>
              <a:alpha val="29321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56529D1-4160-0FA4-725B-A7E6BC7C5750}"/>
              </a:ext>
            </a:extLst>
          </p:cNvPr>
          <p:cNvSpPr txBox="1"/>
          <p:nvPr/>
        </p:nvSpPr>
        <p:spPr>
          <a:xfrm>
            <a:off x="410966" y="2722655"/>
            <a:ext cx="2137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/>
              <a:t>Constant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665B4F-D0ED-8D41-6E1D-DA75A3258900}"/>
              </a:ext>
            </a:extLst>
          </p:cNvPr>
          <p:cNvSpPr txBox="1"/>
          <p:nvPr/>
        </p:nvSpPr>
        <p:spPr>
          <a:xfrm>
            <a:off x="2669569" y="2722654"/>
            <a:ext cx="2137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/>
              <a:t>Changing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8649D4-0D25-EE27-CC7E-1DFB5F35F91D}"/>
              </a:ext>
            </a:extLst>
          </p:cNvPr>
          <p:cNvSpPr txBox="1"/>
          <p:nvPr/>
        </p:nvSpPr>
        <p:spPr>
          <a:xfrm>
            <a:off x="5248383" y="2722653"/>
            <a:ext cx="2137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/>
              <a:t>BB options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1CC791-41D6-2E02-B412-E876AE4A54A2}"/>
              </a:ext>
            </a:extLst>
          </p:cNvPr>
          <p:cNvSpPr txBox="1"/>
          <p:nvPr/>
        </p:nvSpPr>
        <p:spPr>
          <a:xfrm>
            <a:off x="5248383" y="3345207"/>
            <a:ext cx="144623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/>
              <a:t>on-tick</a:t>
            </a:r>
            <a:br>
              <a:rPr lang="en-CA" sz="2400" dirty="0"/>
            </a:br>
            <a:r>
              <a:rPr lang="en-CA" sz="2400" dirty="0"/>
              <a:t>to-draw</a:t>
            </a:r>
            <a:br>
              <a:rPr lang="en-CA" sz="2400" dirty="0"/>
            </a:br>
            <a:r>
              <a:rPr lang="en-CA" sz="2400" strike="sngStrike" dirty="0"/>
              <a:t>on-key</a:t>
            </a:r>
            <a:br>
              <a:rPr lang="en-CA" sz="2400" strike="sngStrike" dirty="0"/>
            </a:br>
            <a:r>
              <a:rPr lang="en-CA" sz="2400" strike="sngStrike" dirty="0"/>
              <a:t>on-mouse</a:t>
            </a:r>
            <a:endParaRPr lang="en-US" sz="2400" strike="sngStrik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C79341-DE9F-191C-A634-F3CD9A1DB239}"/>
              </a:ext>
            </a:extLst>
          </p:cNvPr>
          <p:cNvSpPr txBox="1"/>
          <p:nvPr/>
        </p:nvSpPr>
        <p:spPr>
          <a:xfrm>
            <a:off x="410966" y="3345207"/>
            <a:ext cx="1792607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/>
              <a:t>width</a:t>
            </a:r>
            <a:br>
              <a:rPr lang="en-CA" sz="2400" dirty="0"/>
            </a:br>
            <a:r>
              <a:rPr lang="en-CA" sz="2400" dirty="0"/>
              <a:t>height</a:t>
            </a:r>
            <a:br>
              <a:rPr lang="en-CA" sz="2400" dirty="0"/>
            </a:br>
            <a:r>
              <a:rPr lang="en-CA" sz="2400" dirty="0"/>
              <a:t>center x</a:t>
            </a:r>
          </a:p>
          <a:p>
            <a:r>
              <a:rPr lang="en-CA" sz="2400" dirty="0"/>
              <a:t>speed</a:t>
            </a:r>
          </a:p>
          <a:p>
            <a:r>
              <a:rPr lang="en-CA" sz="2400" dirty="0"/>
              <a:t>spider radius</a:t>
            </a:r>
          </a:p>
          <a:p>
            <a:endParaRPr lang="en-CA" sz="2400" dirty="0"/>
          </a:p>
          <a:p>
            <a:r>
              <a:rPr lang="en-CA" sz="2400" dirty="0"/>
              <a:t>spider image</a:t>
            </a:r>
          </a:p>
          <a:p>
            <a:r>
              <a:rPr lang="en-CA" sz="2400" dirty="0"/>
              <a:t>mts</a:t>
            </a:r>
            <a:endParaRPr 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62125E-56DF-3972-1005-ACCE13E69FC5}"/>
              </a:ext>
            </a:extLst>
          </p:cNvPr>
          <p:cNvSpPr txBox="1"/>
          <p:nvPr/>
        </p:nvSpPr>
        <p:spPr>
          <a:xfrm>
            <a:off x="2669569" y="3345207"/>
            <a:ext cx="11689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/>
              <a:t>spider y</a:t>
            </a:r>
            <a:endParaRPr lang="en-US" sz="24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3852AB0-6269-BC94-6255-C9DDE8571DB1}"/>
              </a:ext>
            </a:extLst>
          </p:cNvPr>
          <p:cNvSpPr/>
          <p:nvPr/>
        </p:nvSpPr>
        <p:spPr>
          <a:xfrm>
            <a:off x="2348894" y="565079"/>
            <a:ext cx="226031" cy="2260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BD8CC57-45E0-176F-579B-E2C1AA037855}"/>
              </a:ext>
            </a:extLst>
          </p:cNvPr>
          <p:cNvSpPr/>
          <p:nvPr/>
        </p:nvSpPr>
        <p:spPr>
          <a:xfrm>
            <a:off x="5982984" y="2094216"/>
            <a:ext cx="226031" cy="2260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234DBC7-D497-C4C2-D291-C977ABD70A91}"/>
              </a:ext>
            </a:extLst>
          </p:cNvPr>
          <p:cNvSpPr/>
          <p:nvPr/>
        </p:nvSpPr>
        <p:spPr>
          <a:xfrm>
            <a:off x="10091789" y="1308244"/>
            <a:ext cx="1032553" cy="1032553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ECF375C-6E29-F8CC-3FB6-5506F60AB1C4}"/>
              </a:ext>
            </a:extLst>
          </p:cNvPr>
          <p:cNvSpPr txBox="1"/>
          <p:nvPr/>
        </p:nvSpPr>
        <p:spPr>
          <a:xfrm>
            <a:off x="7972448" y="1847798"/>
            <a:ext cx="1687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top = 0 + radius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1A78C9A-17C0-C996-FF0D-34FD8A1EB4D4}"/>
              </a:ext>
            </a:extLst>
          </p:cNvPr>
          <p:cNvSpPr/>
          <p:nvPr/>
        </p:nvSpPr>
        <p:spPr>
          <a:xfrm flipV="1">
            <a:off x="10091789" y="4106774"/>
            <a:ext cx="1032553" cy="1032553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7FF95D6-72F3-7B2A-6E2C-9EAFEC58AEF8}"/>
              </a:ext>
            </a:extLst>
          </p:cNvPr>
          <p:cNvGrpSpPr/>
          <p:nvPr/>
        </p:nvGrpSpPr>
        <p:grpSpPr>
          <a:xfrm>
            <a:off x="9411128" y="1304818"/>
            <a:ext cx="2239766" cy="3837935"/>
            <a:chOff x="8496728" y="1304818"/>
            <a:chExt cx="3154166" cy="3837935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7EEB4AD-2438-3EA6-80B7-9D69FDB82829}"/>
                </a:ext>
              </a:extLst>
            </p:cNvPr>
            <p:cNvCxnSpPr/>
            <p:nvPr/>
          </p:nvCxnSpPr>
          <p:spPr>
            <a:xfrm>
              <a:off x="8496728" y="1304818"/>
              <a:ext cx="3154166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EA5BDC5-7315-E4A2-99BD-6B27B599E702}"/>
                </a:ext>
              </a:extLst>
            </p:cNvPr>
            <p:cNvCxnSpPr/>
            <p:nvPr/>
          </p:nvCxnSpPr>
          <p:spPr>
            <a:xfrm>
              <a:off x="8496728" y="1833082"/>
              <a:ext cx="3154166" cy="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07A9568-46EE-1DD1-3984-60D1C38A82C5}"/>
                </a:ext>
              </a:extLst>
            </p:cNvPr>
            <p:cNvCxnSpPr/>
            <p:nvPr/>
          </p:nvCxnSpPr>
          <p:spPr>
            <a:xfrm flipV="1">
              <a:off x="8496728" y="5142753"/>
              <a:ext cx="3154166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52DC5A3-7436-95A0-312C-608E298AFE6E}"/>
                </a:ext>
              </a:extLst>
            </p:cNvPr>
            <p:cNvCxnSpPr/>
            <p:nvPr/>
          </p:nvCxnSpPr>
          <p:spPr>
            <a:xfrm flipV="1">
              <a:off x="8496728" y="4623050"/>
              <a:ext cx="3154166" cy="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14AC4742-4F97-E4ED-E379-0F9C4132F55B}"/>
              </a:ext>
            </a:extLst>
          </p:cNvPr>
          <p:cNvSpPr txBox="1"/>
          <p:nvPr/>
        </p:nvSpPr>
        <p:spPr>
          <a:xfrm>
            <a:off x="8384742" y="5139326"/>
            <a:ext cx="10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height - 1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542ADBC-45AE-150D-40B6-75867255DBFD}"/>
              </a:ext>
            </a:extLst>
          </p:cNvPr>
          <p:cNvSpPr txBox="1"/>
          <p:nvPr/>
        </p:nvSpPr>
        <p:spPr>
          <a:xfrm>
            <a:off x="9109442" y="10223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72BF2A9-EEFD-60DC-3343-1ECF7F1A7F88}"/>
              </a:ext>
            </a:extLst>
          </p:cNvPr>
          <p:cNvSpPr txBox="1"/>
          <p:nvPr/>
        </p:nvSpPr>
        <p:spPr>
          <a:xfrm>
            <a:off x="7670762" y="4253718"/>
            <a:ext cx="2364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bot = height - 1 - radius</a:t>
            </a:r>
          </a:p>
        </p:txBody>
      </p:sp>
    </p:spTree>
    <p:extLst>
      <p:ext uri="{BB962C8B-B14F-4D97-AF65-F5344CB8AC3E}">
        <p14:creationId xmlns:p14="http://schemas.microsoft.com/office/powerpoint/2010/main" val="227147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1275F09-7A7D-2571-45CA-1ED8E929A06E}"/>
              </a:ext>
            </a:extLst>
          </p:cNvPr>
          <p:cNvSpPr/>
          <p:nvPr/>
        </p:nvSpPr>
        <p:spPr>
          <a:xfrm>
            <a:off x="1068512" y="359597"/>
            <a:ext cx="2786796" cy="2095928"/>
          </a:xfrm>
          <a:prstGeom prst="rect">
            <a:avLst/>
          </a:prstGeom>
          <a:solidFill>
            <a:schemeClr val="tx2">
              <a:lumMod val="20000"/>
              <a:lumOff val="80000"/>
              <a:alpha val="29321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BC6BAB3-9E38-D359-223F-E735977AA9CD}"/>
              </a:ext>
            </a:extLst>
          </p:cNvPr>
          <p:cNvSpPr/>
          <p:nvPr/>
        </p:nvSpPr>
        <p:spPr>
          <a:xfrm>
            <a:off x="4702602" y="359597"/>
            <a:ext cx="2786796" cy="2095928"/>
          </a:xfrm>
          <a:prstGeom prst="rect">
            <a:avLst/>
          </a:prstGeom>
          <a:solidFill>
            <a:schemeClr val="tx2">
              <a:lumMod val="20000"/>
              <a:lumOff val="80000"/>
              <a:alpha val="29321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56529D1-4160-0FA4-725B-A7E6BC7C5750}"/>
              </a:ext>
            </a:extLst>
          </p:cNvPr>
          <p:cNvSpPr txBox="1"/>
          <p:nvPr/>
        </p:nvSpPr>
        <p:spPr>
          <a:xfrm>
            <a:off x="410966" y="2722655"/>
            <a:ext cx="2137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/>
              <a:t>Constant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665B4F-D0ED-8D41-6E1D-DA75A3258900}"/>
              </a:ext>
            </a:extLst>
          </p:cNvPr>
          <p:cNvSpPr txBox="1"/>
          <p:nvPr/>
        </p:nvSpPr>
        <p:spPr>
          <a:xfrm>
            <a:off x="2669569" y="2722654"/>
            <a:ext cx="2137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/>
              <a:t>Changing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8649D4-0D25-EE27-CC7E-1DFB5F35F91D}"/>
              </a:ext>
            </a:extLst>
          </p:cNvPr>
          <p:cNvSpPr txBox="1"/>
          <p:nvPr/>
        </p:nvSpPr>
        <p:spPr>
          <a:xfrm>
            <a:off x="5248383" y="2722653"/>
            <a:ext cx="2137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/>
              <a:t>BB options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1CC791-41D6-2E02-B412-E876AE4A54A2}"/>
              </a:ext>
            </a:extLst>
          </p:cNvPr>
          <p:cNvSpPr txBox="1"/>
          <p:nvPr/>
        </p:nvSpPr>
        <p:spPr>
          <a:xfrm>
            <a:off x="5248383" y="3345207"/>
            <a:ext cx="144623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/>
              <a:t>on-tick</a:t>
            </a:r>
            <a:br>
              <a:rPr lang="en-CA" sz="2400" dirty="0"/>
            </a:br>
            <a:r>
              <a:rPr lang="en-CA" sz="2400" dirty="0"/>
              <a:t>to-draw</a:t>
            </a:r>
            <a:br>
              <a:rPr lang="en-CA" sz="2400" dirty="0"/>
            </a:br>
            <a:r>
              <a:rPr lang="en-CA" sz="2400" dirty="0">
                <a:solidFill>
                  <a:srgbClr val="FF0000"/>
                </a:solidFill>
              </a:rPr>
              <a:t>on-key</a:t>
            </a:r>
            <a:br>
              <a:rPr lang="en-CA" sz="2400" strike="sngStrike" dirty="0"/>
            </a:br>
            <a:r>
              <a:rPr lang="en-CA" sz="2400" strike="sngStrike" dirty="0"/>
              <a:t>on-mouse</a:t>
            </a:r>
            <a:endParaRPr lang="en-US" sz="2400" strike="sngStrik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C79341-DE9F-191C-A634-F3CD9A1DB239}"/>
              </a:ext>
            </a:extLst>
          </p:cNvPr>
          <p:cNvSpPr txBox="1"/>
          <p:nvPr/>
        </p:nvSpPr>
        <p:spPr>
          <a:xfrm>
            <a:off x="410966" y="3345207"/>
            <a:ext cx="1792607" cy="36868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/>
              <a:t>width</a:t>
            </a:r>
            <a:br>
              <a:rPr lang="en-CA" sz="2400" dirty="0"/>
            </a:br>
            <a:r>
              <a:rPr lang="en-CA" sz="2400" dirty="0"/>
              <a:t>height</a:t>
            </a:r>
            <a:br>
              <a:rPr lang="en-CA" sz="2400" dirty="0"/>
            </a:br>
            <a:r>
              <a:rPr lang="en-CA" sz="2400" dirty="0"/>
              <a:t>center x</a:t>
            </a:r>
          </a:p>
          <a:p>
            <a:r>
              <a:rPr lang="en-CA" sz="2400" dirty="0"/>
              <a:t>speed</a:t>
            </a:r>
          </a:p>
          <a:p>
            <a:r>
              <a:rPr lang="en-CA" sz="2400" dirty="0"/>
              <a:t>spider radius</a:t>
            </a:r>
          </a:p>
          <a:p>
            <a:endParaRPr lang="en-CA" sz="2400" dirty="0"/>
          </a:p>
          <a:p>
            <a:r>
              <a:rPr lang="en-CA" sz="2400" dirty="0"/>
              <a:t>spider image</a:t>
            </a:r>
          </a:p>
          <a:p>
            <a:r>
              <a:rPr lang="en-CA" sz="2400" dirty="0"/>
              <a:t>mts</a:t>
            </a:r>
            <a:endParaRPr 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62125E-56DF-3972-1005-ACCE13E69FC5}"/>
              </a:ext>
            </a:extLst>
          </p:cNvPr>
          <p:cNvSpPr txBox="1"/>
          <p:nvPr/>
        </p:nvSpPr>
        <p:spPr>
          <a:xfrm>
            <a:off x="2669569" y="3345207"/>
            <a:ext cx="1330814" cy="8309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CA" sz="2400" dirty="0"/>
              <a:t>spider y</a:t>
            </a:r>
          </a:p>
          <a:p>
            <a:r>
              <a:rPr lang="en-CA" sz="2400" dirty="0">
                <a:solidFill>
                  <a:srgbClr val="FF0000"/>
                </a:solidFill>
              </a:rPr>
              <a:t>spider </a:t>
            </a:r>
            <a:r>
              <a:rPr lang="en-CA" sz="2400" dirty="0" err="1">
                <a:solidFill>
                  <a:srgbClr val="FF0000"/>
                </a:solidFill>
              </a:rPr>
              <a:t>dy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3852AB0-6269-BC94-6255-C9DDE8571DB1}"/>
              </a:ext>
            </a:extLst>
          </p:cNvPr>
          <p:cNvSpPr/>
          <p:nvPr/>
        </p:nvSpPr>
        <p:spPr>
          <a:xfrm>
            <a:off x="2348894" y="565079"/>
            <a:ext cx="226031" cy="2260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BD8CC57-45E0-176F-579B-E2C1AA037855}"/>
              </a:ext>
            </a:extLst>
          </p:cNvPr>
          <p:cNvSpPr/>
          <p:nvPr/>
        </p:nvSpPr>
        <p:spPr>
          <a:xfrm>
            <a:off x="5982984" y="2094216"/>
            <a:ext cx="226031" cy="22603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234DBC7-D497-C4C2-D291-C977ABD70A91}"/>
              </a:ext>
            </a:extLst>
          </p:cNvPr>
          <p:cNvSpPr/>
          <p:nvPr/>
        </p:nvSpPr>
        <p:spPr>
          <a:xfrm>
            <a:off x="10091789" y="1308244"/>
            <a:ext cx="1032553" cy="1032553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ECF375C-6E29-F8CC-3FB6-5506F60AB1C4}"/>
              </a:ext>
            </a:extLst>
          </p:cNvPr>
          <p:cNvSpPr txBox="1"/>
          <p:nvPr/>
        </p:nvSpPr>
        <p:spPr>
          <a:xfrm>
            <a:off x="7972448" y="1847798"/>
            <a:ext cx="1687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top = 0 + radius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1A78C9A-17C0-C996-FF0D-34FD8A1EB4D4}"/>
              </a:ext>
            </a:extLst>
          </p:cNvPr>
          <p:cNvSpPr/>
          <p:nvPr/>
        </p:nvSpPr>
        <p:spPr>
          <a:xfrm flipV="1">
            <a:off x="10091789" y="4106774"/>
            <a:ext cx="1032553" cy="1032553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7FF95D6-72F3-7B2A-6E2C-9EAFEC58AEF8}"/>
              </a:ext>
            </a:extLst>
          </p:cNvPr>
          <p:cNvGrpSpPr/>
          <p:nvPr/>
        </p:nvGrpSpPr>
        <p:grpSpPr>
          <a:xfrm>
            <a:off x="9411128" y="1304818"/>
            <a:ext cx="2239766" cy="3837935"/>
            <a:chOff x="8496728" y="1304818"/>
            <a:chExt cx="3154166" cy="3837935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7EEB4AD-2438-3EA6-80B7-9D69FDB82829}"/>
                </a:ext>
              </a:extLst>
            </p:cNvPr>
            <p:cNvCxnSpPr/>
            <p:nvPr/>
          </p:nvCxnSpPr>
          <p:spPr>
            <a:xfrm>
              <a:off x="8496728" y="1304818"/>
              <a:ext cx="3154166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EA5BDC5-7315-E4A2-99BD-6B27B599E702}"/>
                </a:ext>
              </a:extLst>
            </p:cNvPr>
            <p:cNvCxnSpPr/>
            <p:nvPr/>
          </p:nvCxnSpPr>
          <p:spPr>
            <a:xfrm>
              <a:off x="8496728" y="1833082"/>
              <a:ext cx="3154166" cy="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07A9568-46EE-1DD1-3984-60D1C38A82C5}"/>
                </a:ext>
              </a:extLst>
            </p:cNvPr>
            <p:cNvCxnSpPr/>
            <p:nvPr/>
          </p:nvCxnSpPr>
          <p:spPr>
            <a:xfrm flipV="1">
              <a:off x="8496728" y="5142753"/>
              <a:ext cx="3154166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52DC5A3-7436-95A0-312C-608E298AFE6E}"/>
                </a:ext>
              </a:extLst>
            </p:cNvPr>
            <p:cNvCxnSpPr/>
            <p:nvPr/>
          </p:nvCxnSpPr>
          <p:spPr>
            <a:xfrm flipV="1">
              <a:off x="8496728" y="4623050"/>
              <a:ext cx="3154166" cy="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14AC4742-4F97-E4ED-E379-0F9C4132F55B}"/>
              </a:ext>
            </a:extLst>
          </p:cNvPr>
          <p:cNvSpPr txBox="1"/>
          <p:nvPr/>
        </p:nvSpPr>
        <p:spPr>
          <a:xfrm>
            <a:off x="8384742" y="5139326"/>
            <a:ext cx="10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height - 1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542ADBC-45AE-150D-40B6-75867255DBFD}"/>
              </a:ext>
            </a:extLst>
          </p:cNvPr>
          <p:cNvSpPr txBox="1"/>
          <p:nvPr/>
        </p:nvSpPr>
        <p:spPr>
          <a:xfrm>
            <a:off x="9109442" y="10223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72BF2A9-EEFD-60DC-3343-1ECF7F1A7F88}"/>
              </a:ext>
            </a:extLst>
          </p:cNvPr>
          <p:cNvSpPr txBox="1"/>
          <p:nvPr/>
        </p:nvSpPr>
        <p:spPr>
          <a:xfrm>
            <a:off x="7670762" y="4253718"/>
            <a:ext cx="2364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bot = height - 1 - radius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072B8E0-9A3C-2370-3B62-55C23C06E251}"/>
              </a:ext>
            </a:extLst>
          </p:cNvPr>
          <p:cNvCxnSpPr/>
          <p:nvPr/>
        </p:nvCxnSpPr>
        <p:spPr>
          <a:xfrm>
            <a:off x="410966" y="4705563"/>
            <a:ext cx="86303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E697558-D3DF-BC91-B9AC-F0D17442018E}"/>
              </a:ext>
            </a:extLst>
          </p:cNvPr>
          <p:cNvCxnSpPr>
            <a:cxnSpLocks/>
          </p:cNvCxnSpPr>
          <p:nvPr/>
        </p:nvCxnSpPr>
        <p:spPr>
          <a:xfrm>
            <a:off x="2465798" y="684971"/>
            <a:ext cx="0" cy="36933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9EEA0B7-8D5B-DCFD-25C4-8988FC4D2BBB}"/>
              </a:ext>
            </a:extLst>
          </p:cNvPr>
          <p:cNvCxnSpPr>
            <a:cxnSpLocks/>
          </p:cNvCxnSpPr>
          <p:nvPr/>
        </p:nvCxnSpPr>
        <p:spPr>
          <a:xfrm flipV="1">
            <a:off x="6096000" y="1661484"/>
            <a:ext cx="0" cy="54093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C3DC630-520C-58A9-5F76-9EE76F494FCE}"/>
              </a:ext>
            </a:extLst>
          </p:cNvPr>
          <p:cNvSpPr txBox="1"/>
          <p:nvPr/>
        </p:nvSpPr>
        <p:spPr>
          <a:xfrm>
            <a:off x="8043843" y="2796952"/>
            <a:ext cx="2487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change direction at, and don’t go past top/bot</a:t>
            </a:r>
          </a:p>
        </p:txBody>
      </p:sp>
    </p:spTree>
    <p:extLst>
      <p:ext uri="{BB962C8B-B14F-4D97-AF65-F5344CB8AC3E}">
        <p14:creationId xmlns:p14="http://schemas.microsoft.com/office/powerpoint/2010/main" val="3851080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BB6EAE1-C788-9F6C-A3B2-89DBCAD9D8BF}"/>
              </a:ext>
            </a:extLst>
          </p:cNvPr>
          <p:cNvSpPr txBox="1"/>
          <p:nvPr/>
        </p:nvSpPr>
        <p:spPr>
          <a:xfrm>
            <a:off x="0" y="4492809"/>
            <a:ext cx="315416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/>
              <a:t>BOT</a:t>
            </a:r>
            <a:br>
              <a:rPr lang="en-CA" sz="3200" dirty="0"/>
            </a:br>
            <a:endParaRPr lang="en-US" sz="320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EB59E0B-D7C4-B229-63B0-934C7D24DFD8}"/>
              </a:ext>
            </a:extLst>
          </p:cNvPr>
          <p:cNvGrpSpPr/>
          <p:nvPr/>
        </p:nvGrpSpPr>
        <p:grpSpPr>
          <a:xfrm>
            <a:off x="2061302" y="2541952"/>
            <a:ext cx="2075379" cy="3515199"/>
            <a:chOff x="1426391" y="2541952"/>
            <a:chExt cx="2075379" cy="3515199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F7CCF12-3AC2-2FEE-F697-3FC8A29BB714}"/>
                </a:ext>
              </a:extLst>
            </p:cNvPr>
            <p:cNvCxnSpPr>
              <a:cxnSpLocks/>
            </p:cNvCxnSpPr>
            <p:nvPr/>
          </p:nvCxnSpPr>
          <p:spPr>
            <a:xfrm>
              <a:off x="1426391" y="6057151"/>
              <a:ext cx="2075379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2E66426-1CFD-359C-4D56-A893CE478591}"/>
                </a:ext>
              </a:extLst>
            </p:cNvPr>
            <p:cNvCxnSpPr>
              <a:cxnSpLocks/>
            </p:cNvCxnSpPr>
            <p:nvPr/>
          </p:nvCxnSpPr>
          <p:spPr>
            <a:xfrm>
              <a:off x="1436665" y="4777162"/>
              <a:ext cx="2065105" cy="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F8E805F1-3FD6-8339-9749-EBF364793FDD}"/>
                </a:ext>
              </a:extLst>
            </p:cNvPr>
            <p:cNvSpPr/>
            <p:nvPr/>
          </p:nvSpPr>
          <p:spPr>
            <a:xfrm>
              <a:off x="1947803" y="2541952"/>
              <a:ext cx="1032553" cy="1032553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63E1EC4B-894E-B63E-7430-F4FB086DCDB8}"/>
                </a:ext>
              </a:extLst>
            </p:cNvPr>
            <p:cNvCxnSpPr/>
            <p:nvPr/>
          </p:nvCxnSpPr>
          <p:spPr>
            <a:xfrm>
              <a:off x="2464079" y="3058228"/>
              <a:ext cx="0" cy="143458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B9CC32E-73E2-D5F2-A643-69AE7B5FDBE9}"/>
              </a:ext>
            </a:extLst>
          </p:cNvPr>
          <p:cNvGrpSpPr/>
          <p:nvPr/>
        </p:nvGrpSpPr>
        <p:grpSpPr>
          <a:xfrm>
            <a:off x="5767513" y="2827916"/>
            <a:ext cx="2075379" cy="3229235"/>
            <a:chOff x="4145239" y="2827916"/>
            <a:chExt cx="2075379" cy="3229235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C306F018-41FF-F28F-F061-6B8541780A35}"/>
                </a:ext>
              </a:extLst>
            </p:cNvPr>
            <p:cNvCxnSpPr>
              <a:cxnSpLocks/>
            </p:cNvCxnSpPr>
            <p:nvPr/>
          </p:nvCxnSpPr>
          <p:spPr>
            <a:xfrm>
              <a:off x="4145239" y="6057151"/>
              <a:ext cx="2075379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C10606F2-B4CF-5DAC-3CBA-8F7C95116678}"/>
                </a:ext>
              </a:extLst>
            </p:cNvPr>
            <p:cNvCxnSpPr>
              <a:cxnSpLocks/>
            </p:cNvCxnSpPr>
            <p:nvPr/>
          </p:nvCxnSpPr>
          <p:spPr>
            <a:xfrm>
              <a:off x="4155513" y="4777162"/>
              <a:ext cx="2065105" cy="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9706227E-4795-391A-FFB9-C5F2C23A694F}"/>
                </a:ext>
              </a:extLst>
            </p:cNvPr>
            <p:cNvSpPr/>
            <p:nvPr/>
          </p:nvSpPr>
          <p:spPr>
            <a:xfrm>
              <a:off x="4730387" y="2827916"/>
              <a:ext cx="1032553" cy="1032553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B1E42104-CF21-6DA6-C6BB-DCF9B95E08DB}"/>
                </a:ext>
              </a:extLst>
            </p:cNvPr>
            <p:cNvCxnSpPr/>
            <p:nvPr/>
          </p:nvCxnSpPr>
          <p:spPr>
            <a:xfrm>
              <a:off x="5246663" y="3344192"/>
              <a:ext cx="0" cy="143458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3CAB003-5DCD-A047-0567-50F112881454}"/>
              </a:ext>
            </a:extLst>
          </p:cNvPr>
          <p:cNvGrpSpPr/>
          <p:nvPr/>
        </p:nvGrpSpPr>
        <p:grpSpPr>
          <a:xfrm>
            <a:off x="9473723" y="3041299"/>
            <a:ext cx="2075379" cy="2999266"/>
            <a:chOff x="6864087" y="3041299"/>
            <a:chExt cx="2075379" cy="2999266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69FF150-8B69-9D29-9EDD-57EE61B9DCC6}"/>
                </a:ext>
              </a:extLst>
            </p:cNvPr>
            <p:cNvCxnSpPr>
              <a:cxnSpLocks/>
            </p:cNvCxnSpPr>
            <p:nvPr/>
          </p:nvCxnSpPr>
          <p:spPr>
            <a:xfrm>
              <a:off x="6864087" y="6040565"/>
              <a:ext cx="2075379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9DFB1F3A-B48D-0E93-CBC0-7659B5A4EA7F}"/>
                </a:ext>
              </a:extLst>
            </p:cNvPr>
            <p:cNvCxnSpPr>
              <a:cxnSpLocks/>
            </p:cNvCxnSpPr>
            <p:nvPr/>
          </p:nvCxnSpPr>
          <p:spPr>
            <a:xfrm>
              <a:off x="6874361" y="4760576"/>
              <a:ext cx="2065105" cy="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A57AD4B-236A-71F1-5291-B7A2246617AD}"/>
                </a:ext>
              </a:extLst>
            </p:cNvPr>
            <p:cNvSpPr/>
            <p:nvPr/>
          </p:nvSpPr>
          <p:spPr>
            <a:xfrm>
              <a:off x="7431060" y="3041299"/>
              <a:ext cx="1032553" cy="1032553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EF670D8F-34B7-EC42-7300-C71D69BDD708}"/>
                </a:ext>
              </a:extLst>
            </p:cNvPr>
            <p:cNvCxnSpPr>
              <a:cxnSpLocks/>
            </p:cNvCxnSpPr>
            <p:nvPr/>
          </p:nvCxnSpPr>
          <p:spPr>
            <a:xfrm>
              <a:off x="7947336" y="3557575"/>
              <a:ext cx="0" cy="156922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E4EEC90C-0726-D7F6-BE84-74312184CDA9}"/>
              </a:ext>
            </a:extLst>
          </p:cNvPr>
          <p:cNvSpPr txBox="1"/>
          <p:nvPr/>
        </p:nvSpPr>
        <p:spPr>
          <a:xfrm>
            <a:off x="293236" y="2873562"/>
            <a:ext cx="2075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(BOT - 1) + SPEED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AC4CDDD-5043-7915-0F8E-42A5D725C299}"/>
              </a:ext>
            </a:extLst>
          </p:cNvPr>
          <p:cNvSpPr txBox="1"/>
          <p:nvPr/>
        </p:nvSpPr>
        <p:spPr>
          <a:xfrm>
            <a:off x="4503507" y="3159526"/>
            <a:ext cx="2075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(BOT     ) + SPEED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FF86E72-E5CC-1F01-1847-D74355EABC2C}"/>
              </a:ext>
            </a:extLst>
          </p:cNvPr>
          <p:cNvSpPr txBox="1"/>
          <p:nvPr/>
        </p:nvSpPr>
        <p:spPr>
          <a:xfrm>
            <a:off x="8170331" y="3352926"/>
            <a:ext cx="2075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(BOT + 1) + SPEED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6D002BA-B1A6-23D2-A1C1-6B2E887FA1B5}"/>
              </a:ext>
            </a:extLst>
          </p:cNvPr>
          <p:cNvSpPr txBox="1"/>
          <p:nvPr/>
        </p:nvSpPr>
        <p:spPr>
          <a:xfrm>
            <a:off x="2657914" y="400643"/>
            <a:ext cx="73894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boundary case analysis for tock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825C0B2-4FDC-1186-8236-0AFA04016644}"/>
              </a:ext>
            </a:extLst>
          </p:cNvPr>
          <p:cNvSpPr txBox="1"/>
          <p:nvPr/>
        </p:nvSpPr>
        <p:spPr>
          <a:xfrm>
            <a:off x="2138356" y="6174944"/>
            <a:ext cx="1921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result is BOT - 1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985B649-1468-10A9-E193-DB5E051BCD45}"/>
              </a:ext>
            </a:extLst>
          </p:cNvPr>
          <p:cNvSpPr txBox="1"/>
          <p:nvPr/>
        </p:nvSpPr>
        <p:spPr>
          <a:xfrm>
            <a:off x="5844568" y="6174944"/>
            <a:ext cx="1921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result is BOT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D5F951F-0ABF-EFEA-4F67-D5D1542860D3}"/>
              </a:ext>
            </a:extLst>
          </p:cNvPr>
          <p:cNvSpPr txBox="1"/>
          <p:nvPr/>
        </p:nvSpPr>
        <p:spPr>
          <a:xfrm>
            <a:off x="9595106" y="6174944"/>
            <a:ext cx="1921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result is BOT</a:t>
            </a:r>
          </a:p>
        </p:txBody>
      </p:sp>
    </p:spTree>
    <p:extLst>
      <p:ext uri="{BB962C8B-B14F-4D97-AF65-F5344CB8AC3E}">
        <p14:creationId xmlns:p14="http://schemas.microsoft.com/office/powerpoint/2010/main" val="1635311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BB6EAE1-C788-9F6C-A3B2-89DBCAD9D8BF}"/>
              </a:ext>
            </a:extLst>
          </p:cNvPr>
          <p:cNvSpPr txBox="1"/>
          <p:nvPr/>
        </p:nvSpPr>
        <p:spPr>
          <a:xfrm>
            <a:off x="0" y="4492809"/>
            <a:ext cx="315416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/>
              <a:t>BOT</a:t>
            </a:r>
            <a:br>
              <a:rPr lang="en-CA" sz="3200" dirty="0"/>
            </a:br>
            <a:endParaRPr lang="en-US" sz="320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EB59E0B-D7C4-B229-63B0-934C7D24DFD8}"/>
              </a:ext>
            </a:extLst>
          </p:cNvPr>
          <p:cNvGrpSpPr/>
          <p:nvPr/>
        </p:nvGrpSpPr>
        <p:grpSpPr>
          <a:xfrm>
            <a:off x="2061302" y="2541952"/>
            <a:ext cx="2075379" cy="3515199"/>
            <a:chOff x="1426391" y="2541952"/>
            <a:chExt cx="2075379" cy="3515199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F7CCF12-3AC2-2FEE-F697-3FC8A29BB714}"/>
                </a:ext>
              </a:extLst>
            </p:cNvPr>
            <p:cNvCxnSpPr>
              <a:cxnSpLocks/>
            </p:cNvCxnSpPr>
            <p:nvPr/>
          </p:nvCxnSpPr>
          <p:spPr>
            <a:xfrm>
              <a:off x="1426391" y="6057151"/>
              <a:ext cx="2075379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2E66426-1CFD-359C-4D56-A893CE478591}"/>
                </a:ext>
              </a:extLst>
            </p:cNvPr>
            <p:cNvCxnSpPr>
              <a:cxnSpLocks/>
            </p:cNvCxnSpPr>
            <p:nvPr/>
          </p:nvCxnSpPr>
          <p:spPr>
            <a:xfrm>
              <a:off x="1436665" y="4777162"/>
              <a:ext cx="2065105" cy="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F8E805F1-3FD6-8339-9749-EBF364793FDD}"/>
                </a:ext>
              </a:extLst>
            </p:cNvPr>
            <p:cNvSpPr/>
            <p:nvPr/>
          </p:nvSpPr>
          <p:spPr>
            <a:xfrm>
              <a:off x="1947803" y="2541952"/>
              <a:ext cx="1032553" cy="1032553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63E1EC4B-894E-B63E-7430-F4FB086DCDB8}"/>
                </a:ext>
              </a:extLst>
            </p:cNvPr>
            <p:cNvCxnSpPr/>
            <p:nvPr/>
          </p:nvCxnSpPr>
          <p:spPr>
            <a:xfrm>
              <a:off x="2464079" y="3058228"/>
              <a:ext cx="0" cy="143458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B9CC32E-73E2-D5F2-A643-69AE7B5FDBE9}"/>
              </a:ext>
            </a:extLst>
          </p:cNvPr>
          <p:cNvGrpSpPr/>
          <p:nvPr/>
        </p:nvGrpSpPr>
        <p:grpSpPr>
          <a:xfrm>
            <a:off x="5767513" y="2827916"/>
            <a:ext cx="2075379" cy="3229235"/>
            <a:chOff x="4145239" y="2827916"/>
            <a:chExt cx="2075379" cy="3229235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C306F018-41FF-F28F-F061-6B8541780A35}"/>
                </a:ext>
              </a:extLst>
            </p:cNvPr>
            <p:cNvCxnSpPr>
              <a:cxnSpLocks/>
            </p:cNvCxnSpPr>
            <p:nvPr/>
          </p:nvCxnSpPr>
          <p:spPr>
            <a:xfrm>
              <a:off x="4145239" y="6057151"/>
              <a:ext cx="2075379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C10606F2-B4CF-5DAC-3CBA-8F7C95116678}"/>
                </a:ext>
              </a:extLst>
            </p:cNvPr>
            <p:cNvCxnSpPr>
              <a:cxnSpLocks/>
            </p:cNvCxnSpPr>
            <p:nvPr/>
          </p:nvCxnSpPr>
          <p:spPr>
            <a:xfrm>
              <a:off x="4155513" y="4777162"/>
              <a:ext cx="2065105" cy="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9706227E-4795-391A-FFB9-C5F2C23A694F}"/>
                </a:ext>
              </a:extLst>
            </p:cNvPr>
            <p:cNvSpPr/>
            <p:nvPr/>
          </p:nvSpPr>
          <p:spPr>
            <a:xfrm>
              <a:off x="4730387" y="2827916"/>
              <a:ext cx="1032553" cy="1032553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B1E42104-CF21-6DA6-C6BB-DCF9B95E08DB}"/>
                </a:ext>
              </a:extLst>
            </p:cNvPr>
            <p:cNvCxnSpPr/>
            <p:nvPr/>
          </p:nvCxnSpPr>
          <p:spPr>
            <a:xfrm>
              <a:off x="5246663" y="3344192"/>
              <a:ext cx="0" cy="143458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3CAB003-5DCD-A047-0567-50F112881454}"/>
              </a:ext>
            </a:extLst>
          </p:cNvPr>
          <p:cNvGrpSpPr/>
          <p:nvPr/>
        </p:nvGrpSpPr>
        <p:grpSpPr>
          <a:xfrm>
            <a:off x="9473723" y="3041299"/>
            <a:ext cx="2075379" cy="2999266"/>
            <a:chOff x="6864087" y="3041299"/>
            <a:chExt cx="2075379" cy="2999266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69FF150-8B69-9D29-9EDD-57EE61B9DCC6}"/>
                </a:ext>
              </a:extLst>
            </p:cNvPr>
            <p:cNvCxnSpPr>
              <a:cxnSpLocks/>
            </p:cNvCxnSpPr>
            <p:nvPr/>
          </p:nvCxnSpPr>
          <p:spPr>
            <a:xfrm>
              <a:off x="6864087" y="6040565"/>
              <a:ext cx="2075379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9DFB1F3A-B48D-0E93-CBC0-7659B5A4EA7F}"/>
                </a:ext>
              </a:extLst>
            </p:cNvPr>
            <p:cNvCxnSpPr>
              <a:cxnSpLocks/>
            </p:cNvCxnSpPr>
            <p:nvPr/>
          </p:nvCxnSpPr>
          <p:spPr>
            <a:xfrm>
              <a:off x="6874361" y="4760576"/>
              <a:ext cx="2065105" cy="0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A57AD4B-236A-71F1-5291-B7A2246617AD}"/>
                </a:ext>
              </a:extLst>
            </p:cNvPr>
            <p:cNvSpPr/>
            <p:nvPr/>
          </p:nvSpPr>
          <p:spPr>
            <a:xfrm>
              <a:off x="7431060" y="3041299"/>
              <a:ext cx="1032553" cy="1032553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EF670D8F-34B7-EC42-7300-C71D69BDD708}"/>
                </a:ext>
              </a:extLst>
            </p:cNvPr>
            <p:cNvCxnSpPr>
              <a:cxnSpLocks/>
            </p:cNvCxnSpPr>
            <p:nvPr/>
          </p:nvCxnSpPr>
          <p:spPr>
            <a:xfrm>
              <a:off x="7947336" y="3557575"/>
              <a:ext cx="0" cy="156922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E4EEC90C-0726-D7F6-BE84-74312184CDA9}"/>
              </a:ext>
            </a:extLst>
          </p:cNvPr>
          <p:cNvSpPr txBox="1"/>
          <p:nvPr/>
        </p:nvSpPr>
        <p:spPr>
          <a:xfrm>
            <a:off x="375428" y="2873562"/>
            <a:ext cx="2075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(m-s (- BOT 3)   2)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AC4CDDD-5043-7915-0F8E-42A5D725C299}"/>
              </a:ext>
            </a:extLst>
          </p:cNvPr>
          <p:cNvSpPr txBox="1"/>
          <p:nvPr/>
        </p:nvSpPr>
        <p:spPr>
          <a:xfrm>
            <a:off x="4503507" y="3159526"/>
            <a:ext cx="2075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(m-s (- BOT 3)   3)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FF86E72-E5CC-1F01-1847-D74355EABC2C}"/>
              </a:ext>
            </a:extLst>
          </p:cNvPr>
          <p:cNvSpPr txBox="1"/>
          <p:nvPr/>
        </p:nvSpPr>
        <p:spPr>
          <a:xfrm>
            <a:off x="8170331" y="3352926"/>
            <a:ext cx="2075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(m-s (- BOT 3)   4)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6D002BA-B1A6-23D2-A1C1-6B2E887FA1B5}"/>
              </a:ext>
            </a:extLst>
          </p:cNvPr>
          <p:cNvSpPr txBox="1"/>
          <p:nvPr/>
        </p:nvSpPr>
        <p:spPr>
          <a:xfrm>
            <a:off x="2657914" y="400643"/>
            <a:ext cx="73894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boundary case analysis for tock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825C0B2-4FDC-1186-8236-0AFA04016644}"/>
              </a:ext>
            </a:extLst>
          </p:cNvPr>
          <p:cNvSpPr txBox="1"/>
          <p:nvPr/>
        </p:nvSpPr>
        <p:spPr>
          <a:xfrm>
            <a:off x="2074347" y="6174944"/>
            <a:ext cx="20651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result is </a:t>
            </a:r>
            <a:r>
              <a:rPr lang="en-US" dirty="0">
                <a:solidFill>
                  <a:srgbClr val="FF0000"/>
                </a:solidFill>
              </a:rPr>
              <a:t>y= </a:t>
            </a:r>
            <a:r>
              <a:rPr lang="en-US" dirty="0"/>
              <a:t>BOT - 1, </a:t>
            </a:r>
            <a:r>
              <a:rPr lang="en-US" dirty="0">
                <a:solidFill>
                  <a:srgbClr val="FF0000"/>
                </a:solidFill>
              </a:rPr>
              <a:t>same </a:t>
            </a:r>
            <a:r>
              <a:rPr lang="en-US" dirty="0" err="1">
                <a:solidFill>
                  <a:srgbClr val="FF0000"/>
                </a:solidFill>
              </a:rPr>
              <a:t>dy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985B649-1468-10A9-E193-DB5E051BCD45}"/>
              </a:ext>
            </a:extLst>
          </p:cNvPr>
          <p:cNvSpPr txBox="1"/>
          <p:nvPr/>
        </p:nvSpPr>
        <p:spPr>
          <a:xfrm>
            <a:off x="5844568" y="6174944"/>
            <a:ext cx="19212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result is </a:t>
            </a:r>
            <a:r>
              <a:rPr lang="en-US" dirty="0">
                <a:solidFill>
                  <a:srgbClr val="FF0000"/>
                </a:solidFill>
              </a:rPr>
              <a:t>y= </a:t>
            </a:r>
            <a:r>
              <a:rPr lang="en-US" dirty="0"/>
              <a:t>BOT, 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flip </a:t>
            </a:r>
            <a:r>
              <a:rPr lang="en-US" dirty="0" err="1">
                <a:solidFill>
                  <a:srgbClr val="FF0000"/>
                </a:solidFill>
              </a:rPr>
              <a:t>dy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D5F951F-0ABF-EFEA-4F67-D5D1542860D3}"/>
              </a:ext>
            </a:extLst>
          </p:cNvPr>
          <p:cNvSpPr txBox="1"/>
          <p:nvPr/>
        </p:nvSpPr>
        <p:spPr>
          <a:xfrm>
            <a:off x="9595106" y="6174944"/>
            <a:ext cx="19212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result is </a:t>
            </a:r>
            <a:r>
              <a:rPr lang="en-US" dirty="0">
                <a:solidFill>
                  <a:srgbClr val="FF0000"/>
                </a:solidFill>
              </a:rPr>
              <a:t>y= </a:t>
            </a:r>
            <a:r>
              <a:rPr lang="en-US" dirty="0"/>
              <a:t>BOT,</a:t>
            </a:r>
          </a:p>
          <a:p>
            <a:pPr algn="ctr"/>
            <a:r>
              <a:rPr lang="en-US" dirty="0">
                <a:solidFill>
                  <a:srgbClr val="FF0000"/>
                </a:solidFill>
              </a:rPr>
              <a:t>flip </a:t>
            </a:r>
            <a:r>
              <a:rPr lang="en-US" dirty="0" err="1">
                <a:solidFill>
                  <a:srgbClr val="FF0000"/>
                </a:solidFill>
              </a:rPr>
              <a:t>dy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1A7F51-8AD3-08C9-5EE1-52F4EE4FDD4F}"/>
              </a:ext>
            </a:extLst>
          </p:cNvPr>
          <p:cNvSpPr txBox="1"/>
          <p:nvPr/>
        </p:nvSpPr>
        <p:spPr>
          <a:xfrm>
            <a:off x="3401568" y="1287973"/>
            <a:ext cx="5358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plus symmetric (mirror image) cases with TOP</a:t>
            </a:r>
          </a:p>
        </p:txBody>
      </p:sp>
    </p:spTree>
    <p:extLst>
      <p:ext uri="{BB962C8B-B14F-4D97-AF65-F5344CB8AC3E}">
        <p14:creationId xmlns:p14="http://schemas.microsoft.com/office/powerpoint/2010/main" val="589992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43040-97AE-46A7-4B2F-CD7B95B96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4FBCA4-0AC8-4225-CBBD-1145E83BDA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924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68227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6511</TotalTime>
  <Words>203</Words>
  <Application>Microsoft Macintosh PowerPoint</Application>
  <PresentationFormat>Widescreen</PresentationFormat>
  <Paragraphs>54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27</cp:revision>
  <cp:lastPrinted>2023-01-24T03:33:55Z</cp:lastPrinted>
  <dcterms:created xsi:type="dcterms:W3CDTF">2021-09-21T17:33:52Z</dcterms:created>
  <dcterms:modified xsi:type="dcterms:W3CDTF">2023-01-24T20:01:16Z</dcterms:modified>
</cp:coreProperties>
</file>