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6" r:id="rId3"/>
    <p:sldId id="263" r:id="rId4"/>
    <p:sldId id="257" r:id="rId5"/>
    <p:sldId id="261" r:id="rId6"/>
    <p:sldId id="258" r:id="rId7"/>
    <p:sldId id="259" r:id="rId8"/>
    <p:sldId id="260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>
      <p:cViewPr>
        <p:scale>
          <a:sx n="120" d="100"/>
          <a:sy n="120" d="100"/>
        </p:scale>
        <p:origin x="-208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948EE-379D-6F5E-D7E2-FA74235F63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EDBDE1-09F3-2060-5B8F-38CE21DAA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D3F5F0-4A67-BD58-D1A1-0B8B56BA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1E4AE-62C3-BE2A-6F9B-5320CE1BC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E8A121-BACA-5D9E-F22A-285E4A679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6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9CC6D4-C437-663D-859E-7FC3567D5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D3D937-AF85-1834-715E-98E888C61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273DD-6B12-EF70-47EE-7AD954BB0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F2B8B-42B5-B7A4-26BE-A98E7EFB1B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5D4652-06C7-2DDA-EC8D-D6C7E3D8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16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156E43-D3A7-7169-9140-AB5AD05DAC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BC84F0-59E1-F4B9-17D2-3DDC7F2FD4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F2E88-011D-3884-5372-6998F5092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7D583-9B48-3015-5144-3A14B09A6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5D43E-70C0-2705-D720-04297016D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744D4-A294-90F1-7C9F-E5A97252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C62BF-AF42-37FA-AAB3-9661DD29F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4500-F220-0778-3547-7C957FB98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B296D-979A-D0D0-81C7-D8D4E8A02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9EE588-CB6D-A4B8-5921-12B96084C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866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733F-03C7-B060-FEE0-F14DC43B9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EA123-CD1A-3ADE-FFC4-7D68A3610D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984AF8-4AFE-FB6E-16A9-C9634583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96EEA-FA30-1746-44AD-7B72B91DC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465C12-5E27-E7E8-D25A-61CB543D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3175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76079-2931-B7F3-0090-6C2EB961F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9BC75-E35B-80C4-7EE2-CC08295DA6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26172-9D03-99A6-A8F1-D1E264BC40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097B74-BEDD-DDC8-6053-B4CF50837F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FD3622-8C66-7820-D4F1-266EB8A80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EF6301-2DFD-A906-7355-86C31D3A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80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4ECE2-4209-874F-B135-6BEFF9B31C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5FA627-23F4-631D-572B-17631939F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0EBE8C-42B1-461D-7CC4-626EDD2AD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3779B1-37FF-5D57-898E-A0778A5459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B1D6E0C-7B60-74FD-8102-AF38EED3E6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06967-6BF7-D2FD-2605-01EF8DCF0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1CC888-742C-B6C6-4C11-739CA5318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CF6791D-FC8A-E1FC-BADB-9F14A3C9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4452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C51CB-54CD-2DE4-6BF9-ECB2C12D6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8F22BD-9CDB-925D-AA87-BC97D4F14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02F94-E84D-DDA3-48A2-A9C7F4422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247CB8-1856-08D9-1AB1-78862B82BE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880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3D33C6-1633-316F-91F9-F48703553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2E2FB8-3D22-4DEC-3B36-78560BCAE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C8E864-B97E-D36B-BDFF-814806E88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371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ECA22-2A22-8B88-E2E8-26BDA923B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BF8FB9-2008-4656-8A42-07940AC79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FDA5D-D6F4-17AC-3009-AA6A4273DF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DACEA9-EAC8-7A9E-B595-A94D0D7BB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9FB6A-B0A9-9285-7F06-D976D0B21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3006D-AE0E-FCE5-069A-0DEC62F9B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1874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EA2B-0001-67C7-C22F-D68EC01ACC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1E36DD-90C5-F333-6830-DD742B27A42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5831C-CCE9-2E06-B505-515A39F87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49B28-D3D4-F066-B023-AEABDA749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256443-1CF5-2721-A65F-621E502B25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8A5A1-A962-6E2C-BA17-CDEF93811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4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0924BD-D73A-4554-A4A0-9033159E78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E0EB86-767D-465D-F524-BC0604426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3EE0BC-A811-10FD-8ACE-C34E1ECC9C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CF0F59-BB81-2A41-AFA3-FE5B8DAFAE6E}" type="datetimeFigureOut">
              <a:rPr lang="en-US" smtClean="0"/>
              <a:t>2/2/23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E62D5E-2188-13A4-ECA9-4D538A86D7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59B7-43A8-9B29-1F4C-9625649AE5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16A701-BDF7-7842-9B1A-0147F28C1C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24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2730-75BA-2B60-94BB-53C83585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046EAC-52BF-362E-21D3-6B56E8BB0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recursive functions on natural numbers</a:t>
            </a:r>
          </a:p>
          <a:p>
            <a:pPr lvl="1"/>
            <a:r>
              <a:rPr lang="en-US" dirty="0"/>
              <a:t>n recursions to produce result</a:t>
            </a:r>
          </a:p>
          <a:p>
            <a:r>
              <a:rPr lang="en-US" dirty="0"/>
              <a:t>one task per function</a:t>
            </a:r>
          </a:p>
          <a:p>
            <a:pPr lvl="1"/>
            <a:r>
              <a:rPr lang="en-US" dirty="0"/>
              <a:t>using helper rules to structure a larger program</a:t>
            </a:r>
          </a:p>
          <a:p>
            <a:pPr lvl="1"/>
            <a:r>
              <a:rPr lang="en-US" dirty="0"/>
              <a:t>using wish-list entries to structure process of designing the program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263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CD8FD7-D9BF-9140-0A2D-FFDD5AED5E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904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00557946-EA5A-0117-3DC1-BC5DDD4371F2}"/>
              </a:ext>
            </a:extLst>
          </p:cNvPr>
          <p:cNvSpPr txBox="1"/>
          <p:nvPr/>
        </p:nvSpPr>
        <p:spPr>
          <a:xfrm>
            <a:off x="3923532" y="4017001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C2121B-F275-605A-0A8A-7496363C9CCF}"/>
              </a:ext>
            </a:extLst>
          </p:cNvPr>
          <p:cNvSpPr/>
          <p:nvPr/>
        </p:nvSpPr>
        <p:spPr>
          <a:xfrm>
            <a:off x="3793788" y="1113817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7D36B53-CC3A-E58E-0310-40E79B7E0D91}"/>
              </a:ext>
            </a:extLst>
          </p:cNvPr>
          <p:cNvSpPr/>
          <p:nvPr/>
        </p:nvSpPr>
        <p:spPr>
          <a:xfrm>
            <a:off x="885219" y="890081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AFBDCA-0539-FC5C-681B-05355AF6DF45}"/>
              </a:ext>
            </a:extLst>
          </p:cNvPr>
          <p:cNvSpPr/>
          <p:nvPr/>
        </p:nvSpPr>
        <p:spPr>
          <a:xfrm>
            <a:off x="1825560" y="763622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962CDC-5D65-53C2-10E3-AAE08538DA53}"/>
              </a:ext>
            </a:extLst>
          </p:cNvPr>
          <p:cNvSpPr/>
          <p:nvPr/>
        </p:nvSpPr>
        <p:spPr>
          <a:xfrm>
            <a:off x="3035030" y="1001949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584B9B-C4F7-04DC-3FBA-89504881EC92}"/>
              </a:ext>
            </a:extLst>
          </p:cNvPr>
          <p:cNvSpPr txBox="1"/>
          <p:nvPr/>
        </p:nvSpPr>
        <p:spPr>
          <a:xfrm>
            <a:off x="447473" y="559819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81B67A3-0C47-1592-9145-7076FCB56C56}"/>
              </a:ext>
            </a:extLst>
          </p:cNvPr>
          <p:cNvCxnSpPr>
            <a:cxnSpLocks/>
          </p:cNvCxnSpPr>
          <p:nvPr/>
        </p:nvCxnSpPr>
        <p:spPr>
          <a:xfrm>
            <a:off x="4357991" y="1181907"/>
            <a:ext cx="1165479" cy="0"/>
          </a:xfrm>
          <a:prstGeom prst="straightConnector1">
            <a:avLst/>
          </a:prstGeom>
          <a:ln w="603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FACE05D-0BC5-A05D-994D-695C572FF68D}"/>
              </a:ext>
            </a:extLst>
          </p:cNvPr>
          <p:cNvGrpSpPr/>
          <p:nvPr/>
        </p:nvGrpSpPr>
        <p:grpSpPr>
          <a:xfrm>
            <a:off x="5893120" y="763621"/>
            <a:ext cx="1996056" cy="865761"/>
            <a:chOff x="7048326" y="769825"/>
            <a:chExt cx="1996056" cy="86576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69AF83D-AE6D-59D9-EA9B-653803597318}"/>
                </a:ext>
              </a:extLst>
            </p:cNvPr>
            <p:cNvSpPr/>
            <p:nvPr/>
          </p:nvSpPr>
          <p:spPr>
            <a:xfrm>
              <a:off x="7048326" y="1113817"/>
              <a:ext cx="194553" cy="165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D137AF-BEDE-1E2C-4F54-880B87290B0C}"/>
                </a:ext>
              </a:extLst>
            </p:cNvPr>
            <p:cNvSpPr/>
            <p:nvPr/>
          </p:nvSpPr>
          <p:spPr>
            <a:xfrm>
              <a:off x="7639907" y="875485"/>
              <a:ext cx="560962" cy="612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3A45C51-F383-687E-E05F-BDCBFBE53871}"/>
                </a:ext>
              </a:extLst>
            </p:cNvPr>
            <p:cNvSpPr/>
            <p:nvPr/>
          </p:nvSpPr>
          <p:spPr>
            <a:xfrm>
              <a:off x="8214291" y="769825"/>
              <a:ext cx="830091" cy="865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71E2365D-3279-652B-5259-6093320E53EA}"/>
                </a:ext>
              </a:extLst>
            </p:cNvPr>
            <p:cNvSpPr/>
            <p:nvPr/>
          </p:nvSpPr>
          <p:spPr>
            <a:xfrm>
              <a:off x="7248955" y="1001948"/>
              <a:ext cx="379379" cy="389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C14E648-2697-1291-1B2D-13D3D488DC8E}"/>
              </a:ext>
            </a:extLst>
          </p:cNvPr>
          <p:cNvSpPr/>
          <p:nvPr/>
        </p:nvSpPr>
        <p:spPr>
          <a:xfrm>
            <a:off x="3793788" y="2913435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CA2F3AB-1908-3E13-BFA7-8AC42318E242}"/>
              </a:ext>
            </a:extLst>
          </p:cNvPr>
          <p:cNvSpPr/>
          <p:nvPr/>
        </p:nvSpPr>
        <p:spPr>
          <a:xfrm>
            <a:off x="885219" y="2689699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DE4E89-13D6-1A7D-6C25-56D03274DE0E}"/>
              </a:ext>
            </a:extLst>
          </p:cNvPr>
          <p:cNvSpPr/>
          <p:nvPr/>
        </p:nvSpPr>
        <p:spPr>
          <a:xfrm>
            <a:off x="1825560" y="2563240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951B93-0EA2-38F7-E5A1-554712A055D8}"/>
              </a:ext>
            </a:extLst>
          </p:cNvPr>
          <p:cNvSpPr/>
          <p:nvPr/>
        </p:nvSpPr>
        <p:spPr>
          <a:xfrm>
            <a:off x="3035030" y="2801567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7E256CA-B823-1BDF-4B73-5829CF9BF260}"/>
              </a:ext>
            </a:extLst>
          </p:cNvPr>
          <p:cNvSpPr txBox="1"/>
          <p:nvPr/>
        </p:nvSpPr>
        <p:spPr>
          <a:xfrm>
            <a:off x="447473" y="2359437"/>
            <a:ext cx="397861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dirty="0"/>
              <a:t>(                 )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3BC18F-1444-90B0-2521-6C036E0AB420}"/>
              </a:ext>
            </a:extLst>
          </p:cNvPr>
          <p:cNvGrpSpPr/>
          <p:nvPr/>
        </p:nvGrpSpPr>
        <p:grpSpPr>
          <a:xfrm>
            <a:off x="7474130" y="5804072"/>
            <a:ext cx="1996056" cy="865761"/>
            <a:chOff x="7048326" y="769825"/>
            <a:chExt cx="1996056" cy="865761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3F95B39-3EA4-4448-3284-AC0D13DCD1A8}"/>
                </a:ext>
              </a:extLst>
            </p:cNvPr>
            <p:cNvSpPr/>
            <p:nvPr/>
          </p:nvSpPr>
          <p:spPr>
            <a:xfrm>
              <a:off x="7048326" y="1113817"/>
              <a:ext cx="194553" cy="16537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00AECE84-EBBB-2A18-E977-CD40C15E6BF4}"/>
                </a:ext>
              </a:extLst>
            </p:cNvPr>
            <p:cNvSpPr/>
            <p:nvPr/>
          </p:nvSpPr>
          <p:spPr>
            <a:xfrm>
              <a:off x="7639907" y="875485"/>
              <a:ext cx="560962" cy="612842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27DC7485-87A9-1EDA-225F-001B5AF99210}"/>
                </a:ext>
              </a:extLst>
            </p:cNvPr>
            <p:cNvSpPr/>
            <p:nvPr/>
          </p:nvSpPr>
          <p:spPr>
            <a:xfrm>
              <a:off x="8214291" y="769825"/>
              <a:ext cx="830091" cy="86576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C9BC0C7-7C00-2E2C-104D-148A43010D41}"/>
                </a:ext>
              </a:extLst>
            </p:cNvPr>
            <p:cNvSpPr/>
            <p:nvPr/>
          </p:nvSpPr>
          <p:spPr>
            <a:xfrm>
              <a:off x="7248955" y="1001948"/>
              <a:ext cx="379379" cy="3891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CE8F3946-CB4A-B005-F8C3-CD4D6F3F0655}"/>
              </a:ext>
            </a:extLst>
          </p:cNvPr>
          <p:cNvSpPr/>
          <p:nvPr/>
        </p:nvSpPr>
        <p:spPr>
          <a:xfrm>
            <a:off x="4409329" y="4570999"/>
            <a:ext cx="194553" cy="16537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95B38C5-C984-0F2E-2987-9A2CA31E4241}"/>
              </a:ext>
            </a:extLst>
          </p:cNvPr>
          <p:cNvSpPr/>
          <p:nvPr/>
        </p:nvSpPr>
        <p:spPr>
          <a:xfrm>
            <a:off x="5662427" y="4347263"/>
            <a:ext cx="560962" cy="6128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52D8D66-5C5D-B15A-FEE1-6E6010E982A6}"/>
              </a:ext>
            </a:extLst>
          </p:cNvPr>
          <p:cNvSpPr/>
          <p:nvPr/>
        </p:nvSpPr>
        <p:spPr>
          <a:xfrm>
            <a:off x="6562972" y="4220804"/>
            <a:ext cx="830091" cy="8657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B6B34B-0339-7DA2-0DE0-6F3269B7E1D0}"/>
              </a:ext>
            </a:extLst>
          </p:cNvPr>
          <p:cNvSpPr/>
          <p:nvPr/>
        </p:nvSpPr>
        <p:spPr>
          <a:xfrm>
            <a:off x="4943465" y="4459131"/>
            <a:ext cx="379379" cy="3891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73DBA1-F99A-FDAE-6B0A-A238210754C3}"/>
              </a:ext>
            </a:extLst>
          </p:cNvPr>
          <p:cNvSpPr txBox="1"/>
          <p:nvPr/>
        </p:nvSpPr>
        <p:spPr>
          <a:xfrm>
            <a:off x="2297994" y="4309389"/>
            <a:ext cx="12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sort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BB425A9-D751-493A-ED7B-C9C228E73914}"/>
              </a:ext>
            </a:extLst>
          </p:cNvPr>
          <p:cNvSpPr txBox="1"/>
          <p:nvPr/>
        </p:nvSpPr>
        <p:spPr>
          <a:xfrm>
            <a:off x="5621578" y="6236953"/>
            <a:ext cx="12396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layout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D9A087-7F2A-AD78-7482-C2EB617A3305}"/>
              </a:ext>
            </a:extLst>
          </p:cNvPr>
          <p:cNvCxnSpPr>
            <a:cxnSpLocks/>
          </p:cNvCxnSpPr>
          <p:nvPr/>
        </p:nvCxnSpPr>
        <p:spPr>
          <a:xfrm>
            <a:off x="377664" y="2017336"/>
            <a:ext cx="8664055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129AC44-E046-F7C1-010D-4D88C35C9D62}"/>
              </a:ext>
            </a:extLst>
          </p:cNvPr>
          <p:cNvGrpSpPr/>
          <p:nvPr/>
        </p:nvGrpSpPr>
        <p:grpSpPr>
          <a:xfrm>
            <a:off x="3923532" y="2913435"/>
            <a:ext cx="502555" cy="1657564"/>
            <a:chOff x="3923532" y="2913435"/>
            <a:chExt cx="502555" cy="1657564"/>
          </a:xfrm>
        </p:grpSpPr>
        <p:cxnSp>
          <p:nvCxnSpPr>
            <p:cNvPr id="50" name="Curved Connector 49">
              <a:extLst>
                <a:ext uri="{FF2B5EF4-FFF2-40B4-BE49-F238E27FC236}">
                  <a16:creationId xmlns:a16="http://schemas.microsoft.com/office/drawing/2014/main" id="{55246430-8702-3A48-CC40-59CC226617B5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4090506" y="2913435"/>
              <a:ext cx="335581" cy="907256"/>
            </a:xfrm>
            <a:prstGeom prst="curvedConnector4">
              <a:avLst>
                <a:gd name="adj1" fmla="val -231048"/>
                <a:gd name="adj2" fmla="val 10027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urved Connector 58">
              <a:extLst>
                <a:ext uri="{FF2B5EF4-FFF2-40B4-BE49-F238E27FC236}">
                  <a16:creationId xmlns:a16="http://schemas.microsoft.com/office/drawing/2014/main" id="{3C2C3B7D-2D24-7DEF-DEB6-64BC4A3BE8D5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 rot="5400000">
              <a:off x="3631864" y="4112357"/>
              <a:ext cx="750310" cy="166974"/>
            </a:xfrm>
            <a:prstGeom prst="curvedConnector4">
              <a:avLst>
                <a:gd name="adj1" fmla="val -738"/>
                <a:gd name="adj2" fmla="val 59823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CEC18E-A110-15BF-9648-DAEA0423499D}"/>
              </a:ext>
            </a:extLst>
          </p:cNvPr>
          <p:cNvGrpSpPr/>
          <p:nvPr/>
        </p:nvGrpSpPr>
        <p:grpSpPr>
          <a:xfrm>
            <a:off x="7225860" y="4579389"/>
            <a:ext cx="502555" cy="1657564"/>
            <a:chOff x="3923532" y="2913435"/>
            <a:chExt cx="502555" cy="1657564"/>
          </a:xfrm>
        </p:grpSpPr>
        <p:cxnSp>
          <p:nvCxnSpPr>
            <p:cNvPr id="66" name="Curved Connector 65">
              <a:extLst>
                <a:ext uri="{FF2B5EF4-FFF2-40B4-BE49-F238E27FC236}">
                  <a16:creationId xmlns:a16="http://schemas.microsoft.com/office/drawing/2014/main" id="{57424641-8C5D-47FC-FA0A-71E5D180DF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090506" y="2913435"/>
              <a:ext cx="335581" cy="907256"/>
            </a:xfrm>
            <a:prstGeom prst="curvedConnector4">
              <a:avLst>
                <a:gd name="adj1" fmla="val -231048"/>
                <a:gd name="adj2" fmla="val 100274"/>
              </a:avLst>
            </a:prstGeom>
            <a:ln w="3492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Curved Connector 66">
              <a:extLst>
                <a:ext uri="{FF2B5EF4-FFF2-40B4-BE49-F238E27FC236}">
                  <a16:creationId xmlns:a16="http://schemas.microsoft.com/office/drawing/2014/main" id="{AB818F65-7883-79D8-4636-D2613DEB15B6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631864" y="4112357"/>
              <a:ext cx="750310" cy="166974"/>
            </a:xfrm>
            <a:prstGeom prst="curvedConnector4">
              <a:avLst>
                <a:gd name="adj1" fmla="val -738"/>
                <a:gd name="adj2" fmla="val 598231"/>
              </a:avLst>
            </a:prstGeom>
            <a:ln w="3492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8" name="TextBox 67">
            <a:extLst>
              <a:ext uri="{FF2B5EF4-FFF2-40B4-BE49-F238E27FC236}">
                <a16:creationId xmlns:a16="http://schemas.microsoft.com/office/drawing/2014/main" id="{540261FE-B512-60B7-C214-305C902B7330}"/>
              </a:ext>
            </a:extLst>
          </p:cNvPr>
          <p:cNvSpPr txBox="1"/>
          <p:nvPr/>
        </p:nvSpPr>
        <p:spPr>
          <a:xfrm>
            <a:off x="8626673" y="579593"/>
            <a:ext cx="22079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this doesn’t work in one recursion through the list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8CA9AC-88FE-AAE6-3232-201F1E814C81}"/>
              </a:ext>
            </a:extLst>
          </p:cNvPr>
          <p:cNvSpPr txBox="1"/>
          <p:nvPr/>
        </p:nvSpPr>
        <p:spPr>
          <a:xfrm>
            <a:off x="8555727" y="2366858"/>
            <a:ext cx="234979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instead have to </a:t>
            </a:r>
            <a:r>
              <a:rPr lang="en-US" i="1" dirty="0"/>
              <a:t>compose</a:t>
            </a:r>
            <a:r>
              <a:rPr lang="en-US" dirty="0"/>
              <a:t> two functions, sorting must complete before laying out can begin</a:t>
            </a:r>
          </a:p>
        </p:txBody>
      </p:sp>
    </p:spTree>
    <p:extLst>
      <p:ext uri="{BB962C8B-B14F-4D97-AF65-F5344CB8AC3E}">
        <p14:creationId xmlns:p14="http://schemas.microsoft.com/office/powerpoint/2010/main" val="39718874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C630A08-3FF1-3213-7959-F3024CFE31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1751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BF2B96F-816A-1E8E-AE3E-3A25B375E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574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2C36E86-A316-A742-3B9B-6834593E0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15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5BFAD0D-400B-D61B-0513-502BEB9DA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5672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860A13D-524E-0CE5-24F4-91F3F0CB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0"/>
            <a:ext cx="7772400" cy="5829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3369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1237</TotalTime>
  <Words>67</Words>
  <Application>Microsoft Macintosh PowerPoint</Application>
  <PresentationFormat>Widescreen</PresentationFormat>
  <Paragraphs>13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Plan for today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6</cp:revision>
  <cp:lastPrinted>2023-02-02T22:58:08Z</cp:lastPrinted>
  <dcterms:created xsi:type="dcterms:W3CDTF">2022-10-04T03:29:51Z</dcterms:created>
  <dcterms:modified xsi:type="dcterms:W3CDTF">2023-02-03T05:18:59Z</dcterms:modified>
</cp:coreProperties>
</file>