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1" r:id="rId2"/>
    <p:sldId id="266" r:id="rId3"/>
    <p:sldId id="256" r:id="rId4"/>
    <p:sldId id="272" r:id="rId5"/>
    <p:sldId id="273" r:id="rId6"/>
    <p:sldId id="274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/>
    <p:restoredTop sz="96405"/>
  </p:normalViewPr>
  <p:slideViewPr>
    <p:cSldViewPr snapToGrid="0" snapToObjects="1">
      <p:cViewPr varScale="1">
        <p:scale>
          <a:sx n="106" d="100"/>
          <a:sy n="10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93A9-A8A7-F248-9CE1-92E13249F48C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2441-5311-8E4A-9CB8-602E3AC3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2441-5311-8E4A-9CB8-602E3AC31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6F68-ED66-0346-886C-8A92E863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C4F1-2C82-2448-8A43-04D7FAE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400-84B9-F347-A09A-F935DCEA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7A68-A5D0-0442-9352-19BB5F0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07FF-82DC-9844-8AF7-F0497B0C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C4D-8A80-7F41-8162-CF48E73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FD9-56EA-FB41-84DC-2ACBBC5C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15DD-C8E3-CB4B-A514-C40BD1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B14F-BE89-594A-B660-59EF51C2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E20-6753-A348-A6EC-7EC0DB9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B3179-5882-FB43-A125-C4977D886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D314-C6B8-F44A-8520-4F4A414B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1A65-5ECD-2246-969C-D66565D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CD1-705E-064A-99B5-0FA702D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694C-9ED0-104D-A37C-76473FA3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168C-E29D-4847-9207-1DB2DF7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017B-70BE-9B48-830D-63822E2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467A-2CCF-8649-90AA-B80FC87E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32CE-A04E-F44A-A850-439F5AF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0910-00D1-9746-BED4-E84A153D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E86-6D3E-994F-ABD1-202BCAA8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E5074-1C54-ED4D-B981-843D0F0F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993E-AFC6-7A43-8A38-797D01A9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786D-EBDB-0E4B-8C72-0873F51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AE42-5ABA-9C46-99A0-421AE615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E1B1-DDDC-2D40-97C8-7FC0282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B61D-BAF4-224F-BE22-FE4F885D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6114-9A39-0345-9681-C15CB32C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3152-A6B0-7E49-9C6A-9DA6753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5A4D-1911-5D48-B958-5E43ED73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582C-1DE7-3944-B033-30FD0BF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0CD-F049-6949-BE6A-7141DB49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6821-3D95-5945-98BD-7668BD5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5401-1D10-C64B-B33A-30887A6B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CDC2-4E77-1546-8E9D-8414DCCD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BD09-1C11-5E42-AD56-A765A3F2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03652-BA9F-604B-900D-4A7F8C8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B549-54AF-C74D-B831-88E526BA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FDD9-1B16-B642-9DB3-245C378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EBC6-1C2D-D546-9BEA-2F653F9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756-2891-EC4E-BA71-AF161B38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71316-F144-7140-8762-C2A97AD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46C8-57AE-D945-847A-75F34D4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F2F79-0C58-7E4B-97FE-1AB1AE2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AD8B-EE1D-FD4E-B588-D337B0FA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EABE-B257-E540-9148-5C972BDA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9E6B-E6A5-2048-A5ED-7409AC5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9AE9-8239-0245-9D4C-E6393A4E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B651-B996-5645-960F-018E5997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F677-F530-1D43-ABF1-4811A65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995D-106C-4248-8713-A5122F42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BF10-0E49-F741-AB3D-5D148B8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672C-2935-3941-81B7-03BA0D2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7C12-D2F1-4943-9592-6A57D83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9B8C-9883-074F-B5D3-75C06542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041C-FD73-1041-81AF-92AB6BA6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585B-6474-984A-9103-4170D06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183D-BBDC-C14F-8695-827A9D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8BE05-6416-3C48-A190-4B31FB3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530-7749-384F-ABD0-9CCA52DA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BCE-6F3F-8A46-91B3-A40EB38A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929C-FE04-1346-8C31-1E928BF786A4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0D4A-36E2-B44A-B6D8-625198B4A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2E3-B77A-E741-A3F9-94E5E37A7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91B0-46BD-EFF4-182F-C81EBFE2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6AF-2C58-5084-8C86-DB4EABEA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 questions on using built-in abstract functions</a:t>
            </a:r>
          </a:p>
          <a:p>
            <a:pPr lvl="1"/>
            <a:r>
              <a:rPr lang="en-US" dirty="0"/>
              <a:t>match the “shape” of what your function consumes and produces</a:t>
            </a:r>
          </a:p>
          <a:p>
            <a:pPr lvl="1"/>
            <a:r>
              <a:rPr lang="en-US" dirty="0"/>
              <a:t>to the “shape” of one or more built-in abstract functions</a:t>
            </a:r>
          </a:p>
          <a:p>
            <a:pPr lvl="1"/>
            <a:endParaRPr lang="en-US" dirty="0"/>
          </a:p>
          <a:p>
            <a:r>
              <a:rPr lang="en-US" dirty="0"/>
              <a:t>multi-type fold functions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/wiki/Fold_(higher-</a:t>
            </a:r>
            <a:r>
              <a:rPr lang="en-US" dirty="0" err="1"/>
              <a:t>order_function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easy data traversal shows up in most languages (visitor pattern etc.)</a:t>
            </a:r>
          </a:p>
          <a:p>
            <a:pPr lvl="1"/>
            <a:r>
              <a:rPr lang="en-US" dirty="0"/>
              <a:t>designing</a:t>
            </a:r>
          </a:p>
          <a:p>
            <a:pPr lvl="1"/>
            <a:r>
              <a:rPr lang="en-US" dirty="0"/>
              <a:t>using</a:t>
            </a:r>
          </a:p>
          <a:p>
            <a:pPr lvl="1"/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2027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</p:spTree>
    <p:extLst>
      <p:ext uri="{BB962C8B-B14F-4D97-AF65-F5344CB8AC3E}">
        <p14:creationId xmlns:p14="http://schemas.microsoft.com/office/powerpoint/2010/main" val="10198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3918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28889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41535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6960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BA59380B-F40F-B217-E926-214445A06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84725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75C06901-4294-4E01-61B9-4A07836E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85817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EED560D-0F4E-A94A-8E4C-E75CE9DC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956"/>
              </p:ext>
            </p:extLst>
          </p:nvPr>
        </p:nvGraphicFramePr>
        <p:xfrm>
          <a:off x="577515" y="3623370"/>
          <a:ext cx="10924673" cy="309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r>
                        <a:rPr lang="en-US" sz="2400" dirty="0"/>
                        <a:t>Courses w/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(if  (&gt;=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n)</a:t>
                      </a:r>
                    </a:p>
                    <a:p>
                      <a:r>
                        <a:rPr lang="en-US" sz="2400" dirty="0"/>
                        <a:t>    (cons &lt;C&gt;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3426FD-45DD-C8AF-8B51-36DCE28EABCF}"/>
              </a:ext>
            </a:extLst>
          </p:cNvPr>
          <p:cNvCxnSpPr/>
          <p:nvPr/>
        </p:nvCxnSpPr>
        <p:spPr>
          <a:xfrm flipV="1">
            <a:off x="2310865" y="5156200"/>
            <a:ext cx="8178800" cy="10261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5C61B-7029-2B4E-ADFB-D03721B531CB}"/>
              </a:ext>
            </a:extLst>
          </p:cNvPr>
          <p:cNvCxnSpPr>
            <a:cxnSpLocks/>
          </p:cNvCxnSpPr>
          <p:nvPr/>
        </p:nvCxnSpPr>
        <p:spPr>
          <a:xfrm flipV="1">
            <a:off x="2310865" y="6324384"/>
            <a:ext cx="8178800" cy="31958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425</Words>
  <Application>Microsoft Macintosh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Office Theme</vt:lpstr>
      <vt:lpstr>L14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2023-03-07T17:11:02Z</cp:lastPrinted>
  <dcterms:created xsi:type="dcterms:W3CDTF">2021-10-28T16:44:22Z</dcterms:created>
  <dcterms:modified xsi:type="dcterms:W3CDTF">2023-03-07T23:40:07Z</dcterms:modified>
</cp:coreProperties>
</file>