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67" r:id="rId3"/>
    <p:sldId id="274" r:id="rId4"/>
    <p:sldId id="259" r:id="rId5"/>
    <p:sldId id="265" r:id="rId6"/>
    <p:sldId id="262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4243-B27E-4444-AFFD-D625E840742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43C5-0C31-7047-A641-CEA71AB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B1D-C9AF-3745-B258-B29CC530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5D72-0033-0F47-A63F-FB33173A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654-3B2B-944A-95BB-8B42602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23FF-D968-E34E-AEA5-FD87197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A58F-626F-554B-B02C-0A3255E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275-0F2D-244A-9946-6BDD457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E6D-F7F8-2E4D-B56A-C5D7A01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89EB-23BB-8046-93C8-A83247A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32A-F046-B84A-8570-B14B5FF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D6CB-5914-E344-BA08-1B2F048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332F7-CAD1-8E4C-BC42-19B51334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077A-BCD2-094D-A104-57C34BC0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9B7F-E842-A940-8F85-5BDBAA8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EA-1924-9944-89DF-EB9AE6E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D2D-515A-F541-9AE2-C0BCD84B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EE4-01EF-564A-977A-2169D07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C57F-EC2D-F644-BF9F-65A9986E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46C3-89C7-D34D-AF97-E750978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C0F7-2EAE-1D4E-8B2E-ED1B9519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886F-5707-8840-B045-1A241844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D26-86B8-B049-B067-3BE6D50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8AF-5841-1046-BA16-6E183BEE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83D7-1FE4-534A-9632-86D5B22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245E-2673-DF4A-BEAD-40A4724D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60A-FCD2-3540-9E8A-D059828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16EE-F051-4F4E-8116-F35AD39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DFE-4DD9-FA4F-A446-CEA46FA0E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D677-E23C-804B-871C-19F54D5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0DB4-6FCB-B440-BD53-BAB4DBB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F775-A683-6E46-A7D4-E38DCA8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E9FF-2E40-7947-B11E-CB07AF5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EA4E-259F-6549-BF6B-351CC76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A20D-9D4E-4142-8D37-B5050E07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304E-CA58-B147-A257-642A7FAD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12839-3F42-CF4A-BA5B-0B0B9797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1303-62DB-984B-A815-59BA2032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2F01-93B7-3948-A70E-2DE69D8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6EBE-7B60-A84A-869E-88D3304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1558-D27E-9741-99FB-83D5C80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310E-67FD-6C4C-9FB1-7CD2019C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6171-C834-5D45-8B53-B526C8C5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8779-3B20-144A-834D-3099779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AC28-5A7A-3E47-B455-9C1EA2E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88A1-160F-0F45-B5B6-13DCEA7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175E-049F-4B42-828C-8CE5253F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605E-CE07-7F4B-825C-9436E8D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8961-4139-BD4A-81FE-5B06E12F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6B8C-2BB2-E649-B701-8A2B90A4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D931-47D9-CC4E-B2F4-F5AEC8ED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733B-6595-9E4F-9347-DB19953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468-FE59-6244-B09B-25610FEA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88BA-4289-8647-A38F-A8AD373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EC-6C4F-5B47-8A63-40FAA80E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94E26-FA10-3F41-B066-194640F8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FFBE-160A-814E-BB6D-3F584088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0FFA-C8B1-1D48-AC12-BE1388C5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D94A-F672-FF4C-B3B5-89E1F2A4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9E21-2CC5-9642-84F5-AADB6EC4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432E5-66A2-E94E-90DF-5D6165D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2384-A3D3-AD45-875F-04FBBA58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76C-FEB3-6B41-A1B6-F0494FD4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84A1-2693-524C-A16F-0A2AD247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8489-2AB3-8E4E-929C-B29EFA92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00CFE-CAFD-4379-ED34-3883B125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9163"/>
            <a:ext cx="7772400" cy="40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1CB76-CAEA-A889-40AA-55B1268B4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revising an existing program</a:t>
            </a:r>
          </a:p>
          <a:p>
            <a:pPr lvl="1"/>
            <a:r>
              <a:rPr lang="en-US" dirty="0"/>
              <a:t>in this case a world program</a:t>
            </a:r>
          </a:p>
          <a:p>
            <a:pPr lvl="1"/>
            <a:r>
              <a:rPr lang="en-US" dirty="0"/>
              <a:t>you will see this in problem sets 4 and 5, can also show up in exam problems</a:t>
            </a:r>
          </a:p>
          <a:p>
            <a:pPr lvl="1"/>
            <a:r>
              <a:rPr lang="en-US" dirty="0"/>
              <a:t>and is nearly all of the work developers do</a:t>
            </a:r>
          </a:p>
          <a:p>
            <a:pPr lvl="1"/>
            <a:r>
              <a:rPr lang="en-US" dirty="0"/>
              <a:t>as always, we will work systematically, re-running the recipes as needed</a:t>
            </a:r>
          </a:p>
          <a:p>
            <a:r>
              <a:rPr lang="en-US" dirty="0"/>
              <a:t>compound data</a:t>
            </a:r>
          </a:p>
          <a:p>
            <a:pPr lvl="1"/>
            <a:r>
              <a:rPr lang="en-US" dirty="0"/>
              <a:t>“2 or more items of information that naturally belong together”</a:t>
            </a:r>
          </a:p>
          <a:p>
            <a:pPr lvl="1"/>
            <a:endParaRPr lang="en-US" dirty="0"/>
          </a:p>
          <a:p>
            <a:r>
              <a:rPr lang="en-US" dirty="0"/>
              <a:t>also, variations on enumeration templating</a:t>
            </a:r>
          </a:p>
          <a:p>
            <a:pPr lvl="1"/>
            <a:r>
              <a:rPr lang="en-US" dirty="0"/>
              <a:t>large enumerations</a:t>
            </a:r>
          </a:p>
          <a:p>
            <a:pPr lvl="1"/>
            <a:r>
              <a:rPr lang="en-US" dirty="0"/>
              <a:t>enumerations where an additional parameter is complex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CBA87-844F-1C0F-59FD-327882885A53}"/>
              </a:ext>
            </a:extLst>
          </p:cNvPr>
          <p:cNvSpPr txBox="1"/>
          <p:nvPr/>
        </p:nvSpPr>
        <p:spPr>
          <a:xfrm>
            <a:off x="1186543" y="372808"/>
            <a:ext cx="987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lecture 05 – 2 main topics</a:t>
            </a:r>
          </a:p>
        </p:txBody>
      </p:sp>
    </p:spTree>
    <p:extLst>
      <p:ext uri="{BB962C8B-B14F-4D97-AF65-F5344CB8AC3E}">
        <p14:creationId xmlns:p14="http://schemas.microsoft.com/office/powerpoint/2010/main" val="1946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98067-E094-36EB-E5B5-AE120961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58" y="-159733"/>
            <a:ext cx="9288483" cy="7177465"/>
          </a:xfrm>
        </p:spPr>
      </p:pic>
    </p:spTree>
    <p:extLst>
      <p:ext uri="{BB962C8B-B14F-4D97-AF65-F5344CB8AC3E}">
        <p14:creationId xmlns:p14="http://schemas.microsoft.com/office/powerpoint/2010/main" val="230207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7972448" y="1847798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0 + radius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FF95D6-72F3-7B2A-6E2C-9EAFEC58AEF8}"/>
              </a:ext>
            </a:extLst>
          </p:cNvPr>
          <p:cNvGrpSpPr/>
          <p:nvPr/>
        </p:nvGrpSpPr>
        <p:grpSpPr>
          <a:xfrm>
            <a:off x="9411128" y="1304818"/>
            <a:ext cx="2239766" cy="3837935"/>
            <a:chOff x="8496728" y="1304818"/>
            <a:chExt cx="3154166" cy="38379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EB4AD-2438-3EA6-80B7-9D69FDB82829}"/>
                </a:ext>
              </a:extLst>
            </p:cNvPr>
            <p:cNvCxnSpPr/>
            <p:nvPr/>
          </p:nvCxnSpPr>
          <p:spPr>
            <a:xfrm>
              <a:off x="8496728" y="1304818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5BDC5-7315-E4A2-99BD-6B27B599E702}"/>
                </a:ext>
              </a:extLst>
            </p:cNvPr>
            <p:cNvCxnSpPr/>
            <p:nvPr/>
          </p:nvCxnSpPr>
          <p:spPr>
            <a:xfrm>
              <a:off x="8496728" y="1833082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/>
            <p:nvPr/>
          </p:nvCxnSpPr>
          <p:spPr>
            <a:xfrm flipV="1">
              <a:off x="8496728" y="5142753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/>
            <p:nvPr/>
          </p:nvCxnSpPr>
          <p:spPr>
            <a:xfrm flipV="1">
              <a:off x="8496728" y="4623050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384742" y="5139326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9109442" y="102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7670762" y="4253718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= height - 1 - radius</a:t>
            </a:r>
          </a:p>
        </p:txBody>
      </p:sp>
    </p:spTree>
    <p:extLst>
      <p:ext uri="{BB962C8B-B14F-4D97-AF65-F5344CB8AC3E}">
        <p14:creationId xmlns:p14="http://schemas.microsoft.com/office/powerpoint/2010/main" val="22714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dirty="0">
                <a:solidFill>
                  <a:srgbClr val="FF0000"/>
                </a:solidFill>
              </a:rPr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33081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</a:p>
          <a:p>
            <a:r>
              <a:rPr lang="en-CA" sz="2400" dirty="0">
                <a:solidFill>
                  <a:srgbClr val="FF0000"/>
                </a:solidFill>
              </a:rPr>
              <a:t>spider </a:t>
            </a:r>
            <a:r>
              <a:rPr lang="en-CA" sz="2400" dirty="0" err="1">
                <a:solidFill>
                  <a:srgbClr val="FF0000"/>
                </a:solidFill>
              </a:rPr>
              <a:t>dy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7972448" y="1847798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0 + radius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FF95D6-72F3-7B2A-6E2C-9EAFEC58AEF8}"/>
              </a:ext>
            </a:extLst>
          </p:cNvPr>
          <p:cNvGrpSpPr/>
          <p:nvPr/>
        </p:nvGrpSpPr>
        <p:grpSpPr>
          <a:xfrm>
            <a:off x="9411128" y="1304818"/>
            <a:ext cx="2239766" cy="3837935"/>
            <a:chOff x="8496728" y="1304818"/>
            <a:chExt cx="3154166" cy="38379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EB4AD-2438-3EA6-80B7-9D69FDB82829}"/>
                </a:ext>
              </a:extLst>
            </p:cNvPr>
            <p:cNvCxnSpPr/>
            <p:nvPr/>
          </p:nvCxnSpPr>
          <p:spPr>
            <a:xfrm>
              <a:off x="8496728" y="1304818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5BDC5-7315-E4A2-99BD-6B27B599E702}"/>
                </a:ext>
              </a:extLst>
            </p:cNvPr>
            <p:cNvCxnSpPr/>
            <p:nvPr/>
          </p:nvCxnSpPr>
          <p:spPr>
            <a:xfrm>
              <a:off x="8496728" y="1833082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/>
            <p:nvPr/>
          </p:nvCxnSpPr>
          <p:spPr>
            <a:xfrm flipV="1">
              <a:off x="8496728" y="5142753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/>
            <p:nvPr/>
          </p:nvCxnSpPr>
          <p:spPr>
            <a:xfrm flipV="1">
              <a:off x="8496728" y="4623050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384742" y="5139326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9109442" y="102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7670762" y="4253718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= height - 1 - radius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72B8E0-9A3C-2370-3B62-55C23C06E251}"/>
              </a:ext>
            </a:extLst>
          </p:cNvPr>
          <p:cNvCxnSpPr/>
          <p:nvPr/>
        </p:nvCxnSpPr>
        <p:spPr>
          <a:xfrm>
            <a:off x="410966" y="4705563"/>
            <a:ext cx="863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697558-D3DF-BC91-B9AC-F0D17442018E}"/>
              </a:ext>
            </a:extLst>
          </p:cNvPr>
          <p:cNvCxnSpPr>
            <a:cxnSpLocks/>
          </p:cNvCxnSpPr>
          <p:nvPr/>
        </p:nvCxnSpPr>
        <p:spPr>
          <a:xfrm>
            <a:off x="2465798" y="684971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EEA0B7-8D5B-DCFD-25C4-8988FC4D2BBB}"/>
              </a:ext>
            </a:extLst>
          </p:cNvPr>
          <p:cNvCxnSpPr>
            <a:cxnSpLocks/>
          </p:cNvCxnSpPr>
          <p:nvPr/>
        </p:nvCxnSpPr>
        <p:spPr>
          <a:xfrm flipV="1">
            <a:off x="6096000" y="1661484"/>
            <a:ext cx="0" cy="540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3DC630-520C-58A9-5F76-9EE76F494FCE}"/>
              </a:ext>
            </a:extLst>
          </p:cNvPr>
          <p:cNvSpPr txBox="1"/>
          <p:nvPr/>
        </p:nvSpPr>
        <p:spPr>
          <a:xfrm>
            <a:off x="8043843" y="2796952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direction at, and don’t go past top/bot</a:t>
            </a:r>
          </a:p>
        </p:txBody>
      </p:sp>
    </p:spTree>
    <p:extLst>
      <p:ext uri="{BB962C8B-B14F-4D97-AF65-F5344CB8AC3E}">
        <p14:creationId xmlns:p14="http://schemas.microsoft.com/office/powerpoint/2010/main" val="385108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59E0B-D7C4-B229-63B0-934C7D24DFD8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E805F1-3FD6-8339-9749-EBF364793FDD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E1EC4B-894E-B63E-7430-F4FB086DCDB8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9CC32E-73E2-D5F2-A643-69AE7B5FDBE9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06227E-4795-391A-FFB9-C5F2C23A694F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E42104-CF21-6DA6-C6BB-DCF9B95E08DB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AB003-5DCD-A047-0567-50F112881454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57AD4B-236A-71F1-5291-B7A2246617AD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0D8F-34B7-EC42-7300-C71D69BDD708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EEC90C-0726-D7F6-BE84-74312184CDA9}"/>
              </a:ext>
            </a:extLst>
          </p:cNvPr>
          <p:cNvSpPr txBox="1"/>
          <p:nvPr/>
        </p:nvSpPr>
        <p:spPr>
          <a:xfrm>
            <a:off x="293236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(BOT - 1) + SPEED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4CDDD-5043-7915-0F8E-42A5D725C2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    ) +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86E72-E5CC-1F01-1847-D74355EABC2C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+ 1) + 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5C0B2-4FDC-1186-8236-0AFA04016644}"/>
              </a:ext>
            </a:extLst>
          </p:cNvPr>
          <p:cNvSpPr txBox="1"/>
          <p:nvPr/>
        </p:nvSpPr>
        <p:spPr>
          <a:xfrm>
            <a:off x="213835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 - 1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5B649-1468-10A9-E193-DB5E051BCD45}"/>
              </a:ext>
            </a:extLst>
          </p:cNvPr>
          <p:cNvSpPr txBox="1"/>
          <p:nvPr/>
        </p:nvSpPr>
        <p:spPr>
          <a:xfrm>
            <a:off x="5844568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F951F-0ABF-EFEA-4F67-D5D1542860D3}"/>
              </a:ext>
            </a:extLst>
          </p:cNvPr>
          <p:cNvSpPr txBox="1"/>
          <p:nvPr/>
        </p:nvSpPr>
        <p:spPr>
          <a:xfrm>
            <a:off x="959510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</p:spTree>
    <p:extLst>
      <p:ext uri="{BB962C8B-B14F-4D97-AF65-F5344CB8AC3E}">
        <p14:creationId xmlns:p14="http://schemas.microsoft.com/office/powerpoint/2010/main" val="163531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59E0B-D7C4-B229-63B0-934C7D24DFD8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E805F1-3FD6-8339-9749-EBF364793FDD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E1EC4B-894E-B63E-7430-F4FB086DCDB8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9CC32E-73E2-D5F2-A643-69AE7B5FDBE9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06227E-4795-391A-FFB9-C5F2C23A694F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E42104-CF21-6DA6-C6BB-DCF9B95E08DB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AB003-5DCD-A047-0567-50F112881454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57AD4B-236A-71F1-5291-B7A2246617AD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0D8F-34B7-EC42-7300-C71D69BDD708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EEC90C-0726-D7F6-BE84-74312184CDA9}"/>
              </a:ext>
            </a:extLst>
          </p:cNvPr>
          <p:cNvSpPr txBox="1"/>
          <p:nvPr/>
        </p:nvSpPr>
        <p:spPr>
          <a:xfrm>
            <a:off x="375428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(m-s (- BOT 3)  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4CDDD-5043-7915-0F8E-42A5D725C2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(m-s (- BOT 3)   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86E72-E5CC-1F01-1847-D74355EABC2C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(m-s (- BOT 3)   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5C0B2-4FDC-1186-8236-0AFA04016644}"/>
              </a:ext>
            </a:extLst>
          </p:cNvPr>
          <p:cNvSpPr txBox="1"/>
          <p:nvPr/>
        </p:nvSpPr>
        <p:spPr>
          <a:xfrm>
            <a:off x="2074347" y="6174944"/>
            <a:ext cx="206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 - 1,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5B649-1468-10A9-E193-DB5E051BCD45}"/>
              </a:ext>
            </a:extLst>
          </p:cNvPr>
          <p:cNvSpPr txBox="1"/>
          <p:nvPr/>
        </p:nvSpPr>
        <p:spPr>
          <a:xfrm>
            <a:off x="5844568" y="6174944"/>
            <a:ext cx="19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flip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F951F-0ABF-EFEA-4F67-D5D1542860D3}"/>
              </a:ext>
            </a:extLst>
          </p:cNvPr>
          <p:cNvSpPr txBox="1"/>
          <p:nvPr/>
        </p:nvSpPr>
        <p:spPr>
          <a:xfrm>
            <a:off x="9595106" y="6174944"/>
            <a:ext cx="19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flip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A7F51-8AD3-08C9-5EE1-52F4EE4FDD4F}"/>
              </a:ext>
            </a:extLst>
          </p:cNvPr>
          <p:cNvSpPr txBox="1"/>
          <p:nvPr/>
        </p:nvSpPr>
        <p:spPr>
          <a:xfrm>
            <a:off x="3401568" y="1287973"/>
            <a:ext cx="53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plus symmetric (mirror image) cases with TOP</a:t>
            </a:r>
          </a:p>
        </p:txBody>
      </p:sp>
    </p:spTree>
    <p:extLst>
      <p:ext uri="{BB962C8B-B14F-4D97-AF65-F5344CB8AC3E}">
        <p14:creationId xmlns:p14="http://schemas.microsoft.com/office/powerpoint/2010/main" val="589992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4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82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288</Words>
  <Application>Microsoft Macintosh PowerPoint</Application>
  <PresentationFormat>Widescreen</PresentationFormat>
  <Paragraphs>66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30</cp:revision>
  <cp:lastPrinted>2023-01-24T03:33:55Z</cp:lastPrinted>
  <dcterms:created xsi:type="dcterms:W3CDTF">2021-09-21T17:33:52Z</dcterms:created>
  <dcterms:modified xsi:type="dcterms:W3CDTF">2023-09-21T15:55:40Z</dcterms:modified>
</cp:coreProperties>
</file>