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74" r:id="rId3"/>
    <p:sldId id="256" r:id="rId4"/>
    <p:sldId id="257" r:id="rId5"/>
    <p:sldId id="258" r:id="rId6"/>
    <p:sldId id="275" r:id="rId7"/>
    <p:sldId id="276" r:id="rId8"/>
    <p:sldId id="277" r:id="rId9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4"/>
  </p:normalViewPr>
  <p:slideViewPr>
    <p:cSldViewPr snapToGrid="0" snapToObjects="1">
      <p:cViewPr varScale="1">
        <p:scale>
          <a:sx n="131" d="100"/>
          <a:sy n="131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3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2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34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7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9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9E7D5-8023-1A4E-BE5A-A80A3E7BEC50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F85DC-8B22-9044-958D-01594E8A0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2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CB76-CAEA-A889-40AA-55B1268B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33248" cy="4351338"/>
          </a:xfrm>
        </p:spPr>
        <p:txBody>
          <a:bodyPr>
            <a:normAutofit/>
          </a:bodyPr>
          <a:lstStyle/>
          <a:p>
            <a:r>
              <a:rPr lang="en-US" dirty="0"/>
              <a:t>designing with lists of non-primitive types</a:t>
            </a:r>
          </a:p>
          <a:p>
            <a:r>
              <a:rPr lang="en-US" dirty="0"/>
              <a:t>2 types X and </a:t>
            </a:r>
            <a:r>
              <a:rPr lang="en-US" dirty="0" err="1"/>
              <a:t>ListOfX</a:t>
            </a:r>
            <a:endParaRPr lang="en-US" dirty="0"/>
          </a:p>
          <a:p>
            <a:r>
              <a:rPr lang="en-US" dirty="0"/>
              <a:t>reference and self-reference</a:t>
            </a:r>
          </a:p>
          <a:p>
            <a:r>
              <a:rPr lang="en-US" dirty="0"/>
              <a:t>the reference rule and natural helpers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CBA87-844F-1C0F-59FD-327882885A53}"/>
              </a:ext>
            </a:extLst>
          </p:cNvPr>
          <p:cNvSpPr txBox="1"/>
          <p:nvPr/>
        </p:nvSpPr>
        <p:spPr>
          <a:xfrm>
            <a:off x="889908" y="1136856"/>
            <a:ext cx="740500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/>
              <a:t>lecture 07 – main topics</a:t>
            </a:r>
          </a:p>
        </p:txBody>
      </p:sp>
    </p:spTree>
    <p:extLst>
      <p:ext uri="{BB962C8B-B14F-4D97-AF65-F5344CB8AC3E}">
        <p14:creationId xmlns:p14="http://schemas.microsoft.com/office/powerpoint/2010/main" val="19465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98067-E094-36EB-E5B5-AE120961F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819" y="737451"/>
            <a:ext cx="6966362" cy="5383099"/>
          </a:xfrm>
        </p:spPr>
      </p:pic>
    </p:spTree>
    <p:extLst>
      <p:ext uri="{BB962C8B-B14F-4D97-AF65-F5344CB8AC3E}">
        <p14:creationId xmlns:p14="http://schemas.microsoft.com/office/powerpoint/2010/main" val="230207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A099B9-4195-8547-AE8E-38086EF569D1}"/>
              </a:ext>
            </a:extLst>
          </p:cNvPr>
          <p:cNvSpPr/>
          <p:nvPr/>
        </p:nvSpPr>
        <p:spPr>
          <a:xfrm>
            <a:off x="632177" y="553156"/>
            <a:ext cx="2178756" cy="145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27548-220E-2D4A-95A1-69F6A3C5EEC0}"/>
              </a:ext>
            </a:extLst>
          </p:cNvPr>
          <p:cNvSpPr/>
          <p:nvPr/>
        </p:nvSpPr>
        <p:spPr>
          <a:xfrm>
            <a:off x="3414888" y="553156"/>
            <a:ext cx="2178756" cy="145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30C974-E565-5F4A-AD2D-790E3D4AB94F}"/>
              </a:ext>
            </a:extLst>
          </p:cNvPr>
          <p:cNvSpPr/>
          <p:nvPr/>
        </p:nvSpPr>
        <p:spPr>
          <a:xfrm>
            <a:off x="6067777" y="553156"/>
            <a:ext cx="2178756" cy="1456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2F68CD-10A7-7745-8A30-B94606C69D41}"/>
              </a:ext>
            </a:extLst>
          </p:cNvPr>
          <p:cNvSpPr/>
          <p:nvPr/>
        </p:nvSpPr>
        <p:spPr>
          <a:xfrm>
            <a:off x="1240949" y="757551"/>
            <a:ext cx="128010" cy="26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4AA1A-7041-3A42-8832-BE761BAED444}"/>
              </a:ext>
            </a:extLst>
          </p:cNvPr>
          <p:cNvSpPr txBox="1"/>
          <p:nvPr/>
        </p:nvSpPr>
        <p:spPr>
          <a:xfrm>
            <a:off x="632177" y="2260136"/>
            <a:ext cx="2308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Constants:</a:t>
            </a:r>
            <a:br>
              <a:rPr lang="en-US" u="sng" dirty="0"/>
            </a:br>
            <a:endParaRPr lang="en-US" u="sng" dirty="0"/>
          </a:p>
          <a:p>
            <a:r>
              <a:rPr lang="en-US" dirty="0"/>
              <a:t>width, height</a:t>
            </a:r>
          </a:p>
          <a:p>
            <a:r>
              <a:rPr lang="en-US" dirty="0"/>
              <a:t>egg image</a:t>
            </a:r>
          </a:p>
          <a:p>
            <a:r>
              <a:rPr lang="en-US" dirty="0"/>
              <a:t>y speed</a:t>
            </a:r>
          </a:p>
          <a:p>
            <a:r>
              <a:rPr lang="en-US" dirty="0"/>
              <a:t>r speed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egg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64568-4F5A-EA42-99D3-A588CADC08FB}"/>
              </a:ext>
            </a:extLst>
          </p:cNvPr>
          <p:cNvSpPr txBox="1"/>
          <p:nvPr/>
        </p:nvSpPr>
        <p:spPr>
          <a:xfrm>
            <a:off x="3414888" y="2260136"/>
            <a:ext cx="23085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Changing:</a:t>
            </a:r>
            <a:br>
              <a:rPr lang="en-US" u="sng" dirty="0"/>
            </a:br>
            <a:endParaRPr lang="en-US" u="sng" dirty="0"/>
          </a:p>
          <a:p>
            <a:r>
              <a:rPr lang="en-US" dirty="0"/>
              <a:t>number of eggs</a:t>
            </a:r>
          </a:p>
          <a:p>
            <a:endParaRPr lang="en-US" dirty="0"/>
          </a:p>
          <a:p>
            <a:r>
              <a:rPr lang="en-US" dirty="0"/>
              <a:t>for each egg</a:t>
            </a:r>
          </a:p>
          <a:p>
            <a:r>
              <a:rPr lang="en-US" dirty="0"/>
              <a:t>   x</a:t>
            </a:r>
          </a:p>
          <a:p>
            <a:r>
              <a:rPr lang="en-US" dirty="0"/>
              <a:t>   y</a:t>
            </a:r>
          </a:p>
          <a:p>
            <a:r>
              <a:rPr lang="en-US" dirty="0"/>
              <a:t>   angle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E9A2E-D013-D241-BDFB-6392A7FE015A}"/>
              </a:ext>
            </a:extLst>
          </p:cNvPr>
          <p:cNvSpPr txBox="1"/>
          <p:nvPr/>
        </p:nvSpPr>
        <p:spPr>
          <a:xfrm>
            <a:off x="6067777" y="2260136"/>
            <a:ext cx="2308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big-bang options:</a:t>
            </a:r>
            <a:br>
              <a:rPr lang="en-US" u="sng" dirty="0"/>
            </a:br>
            <a:endParaRPr lang="en-US" u="sng" dirty="0"/>
          </a:p>
          <a:p>
            <a:r>
              <a:rPr lang="en-US" dirty="0"/>
              <a:t>on-tick</a:t>
            </a:r>
          </a:p>
          <a:p>
            <a:r>
              <a:rPr lang="en-US" dirty="0"/>
              <a:t>to-draw</a:t>
            </a:r>
          </a:p>
          <a:p>
            <a:r>
              <a:rPr lang="en-US" dirty="0"/>
              <a:t>on-mouse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F534C8-2EAB-0542-B70A-58BF766358BF}"/>
              </a:ext>
            </a:extLst>
          </p:cNvPr>
          <p:cNvGrpSpPr/>
          <p:nvPr/>
        </p:nvGrpSpPr>
        <p:grpSpPr>
          <a:xfrm>
            <a:off x="1376978" y="1237130"/>
            <a:ext cx="322731" cy="484094"/>
            <a:chOff x="1376978" y="1237130"/>
            <a:chExt cx="322731" cy="48409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20A10CE-4D9B-9D42-B105-0A470DB53AB0}"/>
                </a:ext>
              </a:extLst>
            </p:cNvPr>
            <p:cNvSpPr/>
            <p:nvPr/>
          </p:nvSpPr>
          <p:spPr>
            <a:xfrm>
              <a:off x="1430768" y="1237130"/>
              <a:ext cx="268941" cy="193663"/>
            </a:xfrm>
            <a:custGeom>
              <a:avLst/>
              <a:gdLst>
                <a:gd name="connsiteX0" fmla="*/ 0 w 268941"/>
                <a:gd name="connsiteY0" fmla="*/ 10758 h 193663"/>
                <a:gd name="connsiteX1" fmla="*/ 139849 w 268941"/>
                <a:gd name="connsiteY1" fmla="*/ 193638 h 193663"/>
                <a:gd name="connsiteX2" fmla="*/ 268941 w 268941"/>
                <a:gd name="connsiteY2" fmla="*/ 0 h 19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941" h="193663">
                  <a:moveTo>
                    <a:pt x="0" y="10758"/>
                  </a:moveTo>
                  <a:cubicBezTo>
                    <a:pt x="47513" y="103094"/>
                    <a:pt x="95026" y="195431"/>
                    <a:pt x="139849" y="193638"/>
                  </a:cubicBezTo>
                  <a:cubicBezTo>
                    <a:pt x="184672" y="191845"/>
                    <a:pt x="254598" y="41238"/>
                    <a:pt x="26894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C077935-2F94-1C44-8550-DA8BE1C6C9D1}"/>
                </a:ext>
              </a:extLst>
            </p:cNvPr>
            <p:cNvSpPr/>
            <p:nvPr/>
          </p:nvSpPr>
          <p:spPr>
            <a:xfrm>
              <a:off x="1376978" y="1541010"/>
              <a:ext cx="301214" cy="180214"/>
            </a:xfrm>
            <a:custGeom>
              <a:avLst/>
              <a:gdLst>
                <a:gd name="connsiteX0" fmla="*/ 0 w 301214"/>
                <a:gd name="connsiteY0" fmla="*/ 158698 h 180214"/>
                <a:gd name="connsiteX1" fmla="*/ 182880 w 301214"/>
                <a:gd name="connsiteY1" fmla="*/ 18849 h 180214"/>
                <a:gd name="connsiteX2" fmla="*/ 193637 w 301214"/>
                <a:gd name="connsiteY2" fmla="*/ 18849 h 180214"/>
                <a:gd name="connsiteX3" fmla="*/ 301214 w 301214"/>
                <a:gd name="connsiteY3" fmla="*/ 180214 h 18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" h="180214">
                  <a:moveTo>
                    <a:pt x="0" y="158698"/>
                  </a:moveTo>
                  <a:lnTo>
                    <a:pt x="182880" y="18849"/>
                  </a:lnTo>
                  <a:cubicBezTo>
                    <a:pt x="215153" y="-4459"/>
                    <a:pt x="173915" y="-8045"/>
                    <a:pt x="193637" y="18849"/>
                  </a:cubicBezTo>
                  <a:cubicBezTo>
                    <a:pt x="213359" y="45743"/>
                    <a:pt x="257286" y="112978"/>
                    <a:pt x="301214" y="1802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013ACE-D90A-E148-8B50-AA58D042A748}"/>
                </a:ext>
              </a:extLst>
            </p:cNvPr>
            <p:cNvCxnSpPr>
              <a:stCxn id="3" idx="1"/>
              <a:endCxn id="13" idx="1"/>
            </p:cNvCxnSpPr>
            <p:nvPr/>
          </p:nvCxnSpPr>
          <p:spPr>
            <a:xfrm flipH="1">
              <a:off x="1559858" y="1430768"/>
              <a:ext cx="10759" cy="129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9A0845A-4B97-0C49-8C93-26E9A6C6479A}"/>
                </a:ext>
              </a:extLst>
            </p:cNvPr>
            <p:cNvSpPr/>
            <p:nvPr/>
          </p:nvSpPr>
          <p:spPr>
            <a:xfrm>
              <a:off x="1527585" y="1237130"/>
              <a:ext cx="96831" cy="968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639A51-A60D-5443-9EED-ACF37EB5BE92}"/>
              </a:ext>
            </a:extLst>
          </p:cNvPr>
          <p:cNvGrpSpPr/>
          <p:nvPr/>
        </p:nvGrpSpPr>
        <p:grpSpPr>
          <a:xfrm>
            <a:off x="4342900" y="1237130"/>
            <a:ext cx="322731" cy="484094"/>
            <a:chOff x="1376978" y="1237130"/>
            <a:chExt cx="322731" cy="48409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51024CB-EB7C-FE4C-8887-9F341635A869}"/>
                </a:ext>
              </a:extLst>
            </p:cNvPr>
            <p:cNvSpPr/>
            <p:nvPr/>
          </p:nvSpPr>
          <p:spPr>
            <a:xfrm>
              <a:off x="1430768" y="1237130"/>
              <a:ext cx="268941" cy="193663"/>
            </a:xfrm>
            <a:custGeom>
              <a:avLst/>
              <a:gdLst>
                <a:gd name="connsiteX0" fmla="*/ 0 w 268941"/>
                <a:gd name="connsiteY0" fmla="*/ 10758 h 193663"/>
                <a:gd name="connsiteX1" fmla="*/ 139849 w 268941"/>
                <a:gd name="connsiteY1" fmla="*/ 193638 h 193663"/>
                <a:gd name="connsiteX2" fmla="*/ 268941 w 268941"/>
                <a:gd name="connsiteY2" fmla="*/ 0 h 19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941" h="193663">
                  <a:moveTo>
                    <a:pt x="0" y="10758"/>
                  </a:moveTo>
                  <a:cubicBezTo>
                    <a:pt x="47513" y="103094"/>
                    <a:pt x="95026" y="195431"/>
                    <a:pt x="139849" y="193638"/>
                  </a:cubicBezTo>
                  <a:cubicBezTo>
                    <a:pt x="184672" y="191845"/>
                    <a:pt x="254598" y="41238"/>
                    <a:pt x="26894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330507A-2FE8-094A-AD0B-E9F8B83F0A7C}"/>
                </a:ext>
              </a:extLst>
            </p:cNvPr>
            <p:cNvSpPr/>
            <p:nvPr/>
          </p:nvSpPr>
          <p:spPr>
            <a:xfrm>
              <a:off x="1376978" y="1541010"/>
              <a:ext cx="301214" cy="180214"/>
            </a:xfrm>
            <a:custGeom>
              <a:avLst/>
              <a:gdLst>
                <a:gd name="connsiteX0" fmla="*/ 0 w 301214"/>
                <a:gd name="connsiteY0" fmla="*/ 158698 h 180214"/>
                <a:gd name="connsiteX1" fmla="*/ 182880 w 301214"/>
                <a:gd name="connsiteY1" fmla="*/ 18849 h 180214"/>
                <a:gd name="connsiteX2" fmla="*/ 193637 w 301214"/>
                <a:gd name="connsiteY2" fmla="*/ 18849 h 180214"/>
                <a:gd name="connsiteX3" fmla="*/ 301214 w 301214"/>
                <a:gd name="connsiteY3" fmla="*/ 180214 h 18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" h="180214">
                  <a:moveTo>
                    <a:pt x="0" y="158698"/>
                  </a:moveTo>
                  <a:lnTo>
                    <a:pt x="182880" y="18849"/>
                  </a:lnTo>
                  <a:cubicBezTo>
                    <a:pt x="215153" y="-4459"/>
                    <a:pt x="173915" y="-8045"/>
                    <a:pt x="193637" y="18849"/>
                  </a:cubicBezTo>
                  <a:cubicBezTo>
                    <a:pt x="213359" y="45743"/>
                    <a:pt x="257286" y="112978"/>
                    <a:pt x="301214" y="1802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DF6E92-F7CA-FD4F-9B10-AF2FC0BA4B6B}"/>
                </a:ext>
              </a:extLst>
            </p:cNvPr>
            <p:cNvCxnSpPr>
              <a:stCxn id="19" idx="1"/>
              <a:endCxn id="20" idx="1"/>
            </p:cNvCxnSpPr>
            <p:nvPr/>
          </p:nvCxnSpPr>
          <p:spPr>
            <a:xfrm flipH="1">
              <a:off x="1559858" y="1430768"/>
              <a:ext cx="10759" cy="129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7C565F-8035-7845-B1CE-DB2349214452}"/>
                </a:ext>
              </a:extLst>
            </p:cNvPr>
            <p:cNvSpPr/>
            <p:nvPr/>
          </p:nvSpPr>
          <p:spPr>
            <a:xfrm>
              <a:off x="1527585" y="1237130"/>
              <a:ext cx="96831" cy="968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2CE010D-D42F-8845-A4DA-29D1BF03D033}"/>
              </a:ext>
            </a:extLst>
          </p:cNvPr>
          <p:cNvGrpSpPr/>
          <p:nvPr/>
        </p:nvGrpSpPr>
        <p:grpSpPr>
          <a:xfrm>
            <a:off x="6995789" y="1240444"/>
            <a:ext cx="322731" cy="484094"/>
            <a:chOff x="1376978" y="1237130"/>
            <a:chExt cx="322731" cy="484094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DA3E784-B02F-2C40-81BA-9824A81F1CB9}"/>
                </a:ext>
              </a:extLst>
            </p:cNvPr>
            <p:cNvSpPr/>
            <p:nvPr/>
          </p:nvSpPr>
          <p:spPr>
            <a:xfrm>
              <a:off x="1430768" y="1237130"/>
              <a:ext cx="268941" cy="193663"/>
            </a:xfrm>
            <a:custGeom>
              <a:avLst/>
              <a:gdLst>
                <a:gd name="connsiteX0" fmla="*/ 0 w 268941"/>
                <a:gd name="connsiteY0" fmla="*/ 10758 h 193663"/>
                <a:gd name="connsiteX1" fmla="*/ 139849 w 268941"/>
                <a:gd name="connsiteY1" fmla="*/ 193638 h 193663"/>
                <a:gd name="connsiteX2" fmla="*/ 268941 w 268941"/>
                <a:gd name="connsiteY2" fmla="*/ 0 h 19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941" h="193663">
                  <a:moveTo>
                    <a:pt x="0" y="10758"/>
                  </a:moveTo>
                  <a:cubicBezTo>
                    <a:pt x="47513" y="103094"/>
                    <a:pt x="95026" y="195431"/>
                    <a:pt x="139849" y="193638"/>
                  </a:cubicBezTo>
                  <a:cubicBezTo>
                    <a:pt x="184672" y="191845"/>
                    <a:pt x="254598" y="41238"/>
                    <a:pt x="26894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3F566B5-5083-B649-BCE3-B08EFBE62074}"/>
                </a:ext>
              </a:extLst>
            </p:cNvPr>
            <p:cNvSpPr/>
            <p:nvPr/>
          </p:nvSpPr>
          <p:spPr>
            <a:xfrm>
              <a:off x="1376978" y="1541010"/>
              <a:ext cx="301214" cy="180214"/>
            </a:xfrm>
            <a:custGeom>
              <a:avLst/>
              <a:gdLst>
                <a:gd name="connsiteX0" fmla="*/ 0 w 301214"/>
                <a:gd name="connsiteY0" fmla="*/ 158698 h 180214"/>
                <a:gd name="connsiteX1" fmla="*/ 182880 w 301214"/>
                <a:gd name="connsiteY1" fmla="*/ 18849 h 180214"/>
                <a:gd name="connsiteX2" fmla="*/ 193637 w 301214"/>
                <a:gd name="connsiteY2" fmla="*/ 18849 h 180214"/>
                <a:gd name="connsiteX3" fmla="*/ 301214 w 301214"/>
                <a:gd name="connsiteY3" fmla="*/ 180214 h 18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14" h="180214">
                  <a:moveTo>
                    <a:pt x="0" y="158698"/>
                  </a:moveTo>
                  <a:lnTo>
                    <a:pt x="182880" y="18849"/>
                  </a:lnTo>
                  <a:cubicBezTo>
                    <a:pt x="215153" y="-4459"/>
                    <a:pt x="173915" y="-8045"/>
                    <a:pt x="193637" y="18849"/>
                  </a:cubicBezTo>
                  <a:cubicBezTo>
                    <a:pt x="213359" y="45743"/>
                    <a:pt x="257286" y="112978"/>
                    <a:pt x="301214" y="1802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40FEF2-7828-FC4B-86C7-0192D32B7E8F}"/>
                </a:ext>
              </a:extLst>
            </p:cNvPr>
            <p:cNvCxnSpPr>
              <a:stCxn id="24" idx="1"/>
              <a:endCxn id="25" idx="1"/>
            </p:cNvCxnSpPr>
            <p:nvPr/>
          </p:nvCxnSpPr>
          <p:spPr>
            <a:xfrm flipH="1">
              <a:off x="1559858" y="1430768"/>
              <a:ext cx="10759" cy="1290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9B86F0B-1DD1-194D-8AFD-F3EEB64A697E}"/>
                </a:ext>
              </a:extLst>
            </p:cNvPr>
            <p:cNvSpPr/>
            <p:nvPr/>
          </p:nvSpPr>
          <p:spPr>
            <a:xfrm>
              <a:off x="1527585" y="1237130"/>
              <a:ext cx="96831" cy="968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76151931-13E6-2146-96A8-39A3DB6D0BD7}"/>
              </a:ext>
            </a:extLst>
          </p:cNvPr>
          <p:cNvSpPr/>
          <p:nvPr/>
        </p:nvSpPr>
        <p:spPr>
          <a:xfrm rot="7920105">
            <a:off x="3713234" y="1298555"/>
            <a:ext cx="128010" cy="26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B7AB3F-4AED-6443-8A30-4DB019006F62}"/>
              </a:ext>
            </a:extLst>
          </p:cNvPr>
          <p:cNvSpPr/>
          <p:nvPr/>
        </p:nvSpPr>
        <p:spPr>
          <a:xfrm>
            <a:off x="4962914" y="746794"/>
            <a:ext cx="128010" cy="26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384797-98AC-5647-90FA-7C9B565D15FF}"/>
              </a:ext>
            </a:extLst>
          </p:cNvPr>
          <p:cNvSpPr/>
          <p:nvPr/>
        </p:nvSpPr>
        <p:spPr>
          <a:xfrm rot="13299647">
            <a:off x="6277209" y="1683652"/>
            <a:ext cx="128010" cy="26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1E40B0-0AB5-2543-B1A9-2C48706AACDC}"/>
              </a:ext>
            </a:extLst>
          </p:cNvPr>
          <p:cNvSpPr/>
          <p:nvPr/>
        </p:nvSpPr>
        <p:spPr>
          <a:xfrm rot="2621996">
            <a:off x="7880030" y="1244501"/>
            <a:ext cx="128010" cy="2644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5AC75F-045C-0DE2-634B-4DADE3CB4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2383"/>
            <a:ext cx="7772400" cy="671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2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6B6FF-7872-3CF9-8C22-E299C421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7926"/>
            <a:ext cx="7772400" cy="63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3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28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00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19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7534</TotalTime>
  <Words>62</Words>
  <Application>Microsoft Macintosh PowerPoint</Application>
  <PresentationFormat>Letter Paper (8.5x11 in)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6</cp:revision>
  <cp:lastPrinted>2023-09-28T18:18:10Z</cp:lastPrinted>
  <dcterms:created xsi:type="dcterms:W3CDTF">2020-09-24T17:44:04Z</dcterms:created>
  <dcterms:modified xsi:type="dcterms:W3CDTF">2023-09-28T19:06:25Z</dcterms:modified>
</cp:coreProperties>
</file>