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71" r:id="rId2"/>
    <p:sldId id="266" r:id="rId3"/>
    <p:sldId id="256" r:id="rId4"/>
    <p:sldId id="272" r:id="rId5"/>
    <p:sldId id="273" r:id="rId6"/>
    <p:sldId id="274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1"/>
    <p:restoredTop sz="96405"/>
  </p:normalViewPr>
  <p:slideViewPr>
    <p:cSldViewPr snapToGrid="0" snapToObjects="1">
      <p:cViewPr varScale="1">
        <p:scale>
          <a:sx n="126" d="100"/>
          <a:sy n="126" d="100"/>
        </p:scale>
        <p:origin x="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E93A9-A8A7-F248-9CE1-92E13249F48C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0E2441-5311-8E4A-9CB8-602E3AC31C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22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0E2441-5311-8E4A-9CB8-602E3AC31C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40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6F68-ED66-0346-886C-8A92E863A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0C4F1-2C82-2448-8A43-04D7FAEC2A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EC400-84B9-F347-A09A-F935DCEAA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37A68-A5D0-0442-9352-19BB5F0E7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E107FF-82DC-9844-8AF7-F0497B0C4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10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2C4D-8A80-7F41-8162-CF48E732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9EFD9-56EA-FB41-84DC-2ACBBC5C4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A15DD-C8E3-CB4B-A514-C40BD18E6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AB14F-BE89-594A-B660-59EF51C2F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E8E20-6753-A348-A6EC-7EC0DB94F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801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EB3179-5882-FB43-A125-C4977D886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FD314-C6B8-F44A-8520-4F4A414B7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71A65-5ECD-2246-969C-D66565DC2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7ECD1-705E-064A-99B5-0FA702D9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694C-9ED0-104D-A37C-76473FA3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92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A168C-E29D-4847-9207-1DB2DF75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3017B-70BE-9B48-830D-63822E27B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9467A-2CCF-8649-90AA-B80FC87E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32CE-A04E-F44A-A850-439F5AF3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0910-00D1-9746-BED4-E84A153D9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0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18E86-6D3E-994F-ABD1-202BCAA8A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4E5074-1C54-ED4D-B981-843D0F0FC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F993E-AFC6-7A43-8A38-797D01A9E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6786D-EBDB-0E4B-8C72-0873F5165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4AE42-5ABA-9C46-99A0-421AE615D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44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FE1B1-DDDC-2D40-97C8-7FC0282E1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EB61D-BAF4-224F-BE22-FE4F885D3C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C6114-9A39-0345-9681-C15CB32C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53152-A6B0-7E49-9C6A-9DA6753ED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5A4D-1911-5D48-B958-5E43ED73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4582C-1DE7-3944-B033-30FD0BF5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20CD-F049-6949-BE6A-7141DB49A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86821-3D95-5945-98BD-7668BD586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A5401-1D10-C64B-B33A-30887A6B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A4CDC2-4E77-1546-8E9D-8414DCCDE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29BD09-1C11-5E42-AD56-A765A3F20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503652-BA9F-604B-900D-4A7F8C8E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0B549-54AF-C74D-B831-88E526BA7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4CFDD9-1B16-B642-9DB3-245C3789C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EBC6-1C2D-D546-9BEA-2F653F949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F35756-2891-EC4E-BA71-AF161B384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71316-F144-7140-8762-C2A97AD6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146C8-57AE-D945-847A-75F34D489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70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F2F79-0C58-7E4B-97FE-1AB1AE2EF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4EAD8B-EE1D-FD4E-B588-D337B0FA6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9EABE-B257-E540-9148-5C972BDA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9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9E6B-E6A5-2048-A5ED-7409AC5CB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49AE9-8239-0245-9D4C-E6393A4E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5B651-B996-5645-960F-018E5997A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3F677-F530-1D43-ABF1-4811A656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995D-106C-4248-8713-A5122F42D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EBF10-0E49-F741-AB3D-5D148B8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1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672C-2935-3941-81B7-03BA0D23D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287C12-D2F1-4943-9592-6A57D8370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79B8C-9883-074F-B5D3-75C06542E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041C-FD73-1041-81AF-92AB6BA6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CD585B-6474-984A-9103-4170D061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09183D-BBDC-C14F-8695-827A9DCF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73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8BE05-6416-3C48-A190-4B31FB3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A2530-7749-384F-ABD0-9CCA52DAC2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17BCE-6F3F-8A46-91B3-A40EB38A14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A929C-FE04-1346-8C31-1E928BF786A4}" type="datetimeFigureOut">
              <a:rPr lang="en-US" smtClean="0"/>
              <a:t>10/30/23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80D4A-36E2-B44A-B6D8-625198B4A9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622E3-B77A-E741-A3F9-94E5E37A7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E43C51-99B4-5E4A-A0F3-57FA7C63A6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55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ld_(higher-order_function)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691B0-46BD-EFF4-182F-C81EBFE2B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96AF-2C58-5084-8C86-DB4EABEA6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Clicker questions on using built-in abstract functions</a:t>
            </a:r>
          </a:p>
          <a:p>
            <a:pPr lvl="1"/>
            <a:r>
              <a:rPr lang="en-US" dirty="0"/>
              <a:t>match the argument and result of your function</a:t>
            </a:r>
          </a:p>
          <a:p>
            <a:pPr lvl="1"/>
            <a:r>
              <a:rPr lang="en-US" dirty="0"/>
              <a:t>to argument and result of one or more built-in abstract functions</a:t>
            </a:r>
          </a:p>
          <a:p>
            <a:pPr lvl="1"/>
            <a:endParaRPr lang="en-US" dirty="0"/>
          </a:p>
          <a:p>
            <a:r>
              <a:rPr lang="en-US" dirty="0"/>
              <a:t>multi-type fold functions</a:t>
            </a:r>
          </a:p>
          <a:p>
            <a:pPr lvl="1"/>
            <a:r>
              <a:rPr lang="en-US" dirty="0">
                <a:hlinkClick r:id="rId2"/>
              </a:rPr>
              <a:t>https://en.wikipedia.org/wiki/Fold_(higher-order_function)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easy data traversal shows up in most languages (visitor pattern etc.)</a:t>
            </a:r>
          </a:p>
          <a:p>
            <a:pPr lvl="1"/>
            <a:r>
              <a:rPr lang="en-US" dirty="0"/>
              <a:t>designing</a:t>
            </a:r>
          </a:p>
          <a:p>
            <a:pPr lvl="1"/>
            <a:r>
              <a:rPr lang="en-US" dirty="0"/>
              <a:t>using</a:t>
            </a:r>
          </a:p>
          <a:p>
            <a:pPr lvl="1"/>
            <a:r>
              <a:rPr lang="en-US" dirty="0"/>
              <a:t>complications</a:t>
            </a:r>
          </a:p>
        </p:txBody>
      </p:sp>
    </p:spTree>
    <p:extLst>
      <p:ext uri="{BB962C8B-B14F-4D97-AF65-F5344CB8AC3E}">
        <p14:creationId xmlns:p14="http://schemas.microsoft.com/office/powerpoint/2010/main" val="202770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</p:spTree>
    <p:extLst>
      <p:ext uri="{BB962C8B-B14F-4D97-AF65-F5344CB8AC3E}">
        <p14:creationId xmlns:p14="http://schemas.microsoft.com/office/powerpoint/2010/main" val="101984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3918448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2888996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415356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D0E621-7B43-9A60-D9A8-B8FC77811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20" y="3497044"/>
            <a:ext cx="7772400" cy="32228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AE7975-0838-163C-3A4A-5D1C6F68D3D0}"/>
              </a:ext>
            </a:extLst>
          </p:cNvPr>
          <p:cNvSpPr/>
          <p:nvPr/>
        </p:nvSpPr>
        <p:spPr>
          <a:xfrm>
            <a:off x="3953577" y="897578"/>
            <a:ext cx="1568918" cy="291142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BD2AC-CCFE-C9A0-D7F7-41ED165055A3}"/>
              </a:ext>
            </a:extLst>
          </p:cNvPr>
          <p:cNvSpPr/>
          <p:nvPr/>
        </p:nvSpPr>
        <p:spPr>
          <a:xfrm>
            <a:off x="3128210" y="4066675"/>
            <a:ext cx="397043" cy="168441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A5193C-326B-CB6C-9E1A-D567D4D5F426}"/>
              </a:ext>
            </a:extLst>
          </p:cNvPr>
          <p:cNvSpPr/>
          <p:nvPr/>
        </p:nvSpPr>
        <p:spPr>
          <a:xfrm>
            <a:off x="7522945" y="2323276"/>
            <a:ext cx="3616959" cy="648523"/>
          </a:xfrm>
          <a:prstGeom prst="rect">
            <a:avLst/>
          </a:prstGeom>
          <a:solidFill>
            <a:srgbClr val="FFFF0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3ECAC0-791B-370C-FEFA-21336BA0EACF}"/>
              </a:ext>
            </a:extLst>
          </p:cNvPr>
          <p:cNvSpPr/>
          <p:nvPr/>
        </p:nvSpPr>
        <p:spPr>
          <a:xfrm>
            <a:off x="2740794" y="2809871"/>
            <a:ext cx="546502" cy="291142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DAB086-05CC-88D1-70CF-973E3CC1962A}"/>
              </a:ext>
            </a:extLst>
          </p:cNvPr>
          <p:cNvSpPr/>
          <p:nvPr/>
        </p:nvSpPr>
        <p:spPr>
          <a:xfrm>
            <a:off x="5178181" y="5108486"/>
            <a:ext cx="488693" cy="22150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7881B7A-04B8-7F01-78E2-B1EC517BCD1B}"/>
              </a:ext>
            </a:extLst>
          </p:cNvPr>
          <p:cNvSpPr/>
          <p:nvPr/>
        </p:nvSpPr>
        <p:spPr>
          <a:xfrm>
            <a:off x="7522945" y="3259221"/>
            <a:ext cx="3616959" cy="648523"/>
          </a:xfrm>
          <a:prstGeom prst="rect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C2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665C80-F6B8-70F3-D849-994E04226ADB}"/>
              </a:ext>
            </a:extLst>
          </p:cNvPr>
          <p:cNvSpPr/>
          <p:nvPr/>
        </p:nvSpPr>
        <p:spPr>
          <a:xfrm>
            <a:off x="2511221" y="2284182"/>
            <a:ext cx="1014032" cy="291142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8EC379-21A9-0C81-C682-ADA41B6549AD}"/>
              </a:ext>
            </a:extLst>
          </p:cNvPr>
          <p:cNvSpPr/>
          <p:nvPr/>
        </p:nvSpPr>
        <p:spPr>
          <a:xfrm>
            <a:off x="3865478" y="5585059"/>
            <a:ext cx="397043" cy="168441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8F3C2C-A3F9-D696-5C99-22D4D90FCCDD}"/>
              </a:ext>
            </a:extLst>
          </p:cNvPr>
          <p:cNvSpPr/>
          <p:nvPr/>
        </p:nvSpPr>
        <p:spPr>
          <a:xfrm>
            <a:off x="7522945" y="4307338"/>
            <a:ext cx="3616959" cy="648523"/>
          </a:xfrm>
          <a:prstGeom prst="rect">
            <a:avLst/>
          </a:prstGeom>
          <a:solidFill>
            <a:srgbClr val="00B050">
              <a:alpha val="35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B1</a:t>
            </a:r>
          </a:p>
        </p:txBody>
      </p:sp>
    </p:spTree>
    <p:extLst>
      <p:ext uri="{BB962C8B-B14F-4D97-AF65-F5344CB8AC3E}">
        <p14:creationId xmlns:p14="http://schemas.microsoft.com/office/powerpoint/2010/main" val="696022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BA59380B-F40F-B217-E926-214445A06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84725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512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9">
            <a:extLst>
              <a:ext uri="{FF2B5EF4-FFF2-40B4-BE49-F238E27FC236}">
                <a16:creationId xmlns:a16="http://schemas.microsoft.com/office/drawing/2014/main" id="{75C06901-4294-4E01-61B9-4A07836E8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985817"/>
              </p:ext>
            </p:extLst>
          </p:nvPr>
        </p:nvGraphicFramePr>
        <p:xfrm>
          <a:off x="577515" y="3623370"/>
          <a:ext cx="10924673" cy="307822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8963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08309-D2B2-6743-B4AE-24DEC3DB720F}"/>
              </a:ext>
            </a:extLst>
          </p:cNvPr>
          <p:cNvSpPr txBox="1"/>
          <p:nvPr/>
        </p:nvSpPr>
        <p:spPr>
          <a:xfrm>
            <a:off x="1971040" y="853440"/>
            <a:ext cx="8392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Monaco" pitchFamily="2" charset="77"/>
              </a:rPr>
              <a:t>;; Course is (make-course Natural Natural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 is one of: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empty</a:t>
            </a: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  - (cons Course (</a:t>
            </a:r>
            <a:r>
              <a:rPr lang="en-US" dirty="0" err="1">
                <a:latin typeface="Monaco" pitchFamily="2" charset="77"/>
              </a:rPr>
              <a:t>listof</a:t>
            </a:r>
            <a:r>
              <a:rPr lang="en-US" dirty="0">
                <a:latin typeface="Monaco" pitchFamily="2" charset="77"/>
              </a:rPr>
              <a:t> Course))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19D647E-320D-E04E-AE6B-0A9E259DD8D3}"/>
              </a:ext>
            </a:extLst>
          </p:cNvPr>
          <p:cNvCxnSpPr/>
          <p:nvPr/>
        </p:nvCxnSpPr>
        <p:spPr>
          <a:xfrm flipH="1">
            <a:off x="4206240" y="1188720"/>
            <a:ext cx="3616960" cy="49784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D8436F3E-1AE7-B845-8D27-8674C98DDEE3}"/>
              </a:ext>
            </a:extLst>
          </p:cNvPr>
          <p:cNvCxnSpPr>
            <a:cxnSpLocks/>
          </p:cNvCxnSpPr>
          <p:nvPr/>
        </p:nvCxnSpPr>
        <p:spPr>
          <a:xfrm rot="10800000">
            <a:off x="4064000" y="2021840"/>
            <a:ext cx="1188720" cy="822960"/>
          </a:xfrm>
          <a:prstGeom prst="curvedConnector3">
            <a:avLst>
              <a:gd name="adj1" fmla="val 50000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678CE3E-638E-7041-B6E7-381A1EEF6BB4}"/>
              </a:ext>
            </a:extLst>
          </p:cNvPr>
          <p:cNvSpPr txBox="1"/>
          <p:nvPr/>
        </p:nvSpPr>
        <p:spPr>
          <a:xfrm>
            <a:off x="7710616" y="1297459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D62B56-5B8B-2E41-908B-E1F74BB54436}"/>
              </a:ext>
            </a:extLst>
          </p:cNvPr>
          <p:cNvSpPr txBox="1"/>
          <p:nvPr/>
        </p:nvSpPr>
        <p:spPr>
          <a:xfrm>
            <a:off x="1173892" y="2245087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B6C5D2-2BFA-6847-B000-BE8E45D9C1DE}"/>
              </a:ext>
            </a:extLst>
          </p:cNvPr>
          <p:cNvSpPr txBox="1"/>
          <p:nvPr/>
        </p:nvSpPr>
        <p:spPr>
          <a:xfrm>
            <a:off x="4769433" y="2198583"/>
            <a:ext cx="88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0031231-CE4E-864C-BBB8-FBAF6F13631F}"/>
              </a:ext>
            </a:extLst>
          </p:cNvPr>
          <p:cNvSpPr txBox="1"/>
          <p:nvPr/>
        </p:nvSpPr>
        <p:spPr>
          <a:xfrm>
            <a:off x="4026655" y="533616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2D1007B-56D6-5746-BEF8-FF2C4E738D2B}"/>
              </a:ext>
            </a:extLst>
          </p:cNvPr>
          <p:cNvSpPr txBox="1"/>
          <p:nvPr/>
        </p:nvSpPr>
        <p:spPr>
          <a:xfrm>
            <a:off x="2730294" y="2530844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67AA98-F3F2-634E-821D-D91E69E47F72}"/>
              </a:ext>
            </a:extLst>
          </p:cNvPr>
          <p:cNvSpPr txBox="1"/>
          <p:nvPr/>
        </p:nvSpPr>
        <p:spPr>
          <a:xfrm>
            <a:off x="2730293" y="2007465"/>
            <a:ext cx="5436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b1</a:t>
            </a:r>
          </a:p>
        </p:txBody>
      </p:sp>
      <p:graphicFrame>
        <p:nvGraphicFramePr>
          <p:cNvPr id="29" name="Table 29">
            <a:extLst>
              <a:ext uri="{FF2B5EF4-FFF2-40B4-BE49-F238E27FC236}">
                <a16:creationId xmlns:a16="http://schemas.microsoft.com/office/drawing/2014/main" id="{3EED560D-0F4E-A94A-8E4C-E75CE9DC0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715956"/>
              </p:ext>
            </p:extLst>
          </p:nvPr>
        </p:nvGraphicFramePr>
        <p:xfrm>
          <a:off x="577515" y="3623370"/>
          <a:ext cx="10924673" cy="309304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5938">
                  <a:extLst>
                    <a:ext uri="{9D8B030D-6E8A-4147-A177-3AD203B41FA5}">
                      <a16:colId xmlns:a16="http://schemas.microsoft.com/office/drawing/2014/main" val="930376784"/>
                    </a:ext>
                  </a:extLst>
                </a:gridCol>
                <a:gridCol w="2586399">
                  <a:extLst>
                    <a:ext uri="{9D8B030D-6E8A-4147-A177-3AD203B41FA5}">
                      <a16:colId xmlns:a16="http://schemas.microsoft.com/office/drawing/2014/main" val="1875440672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1517287279"/>
                    </a:ext>
                  </a:extLst>
                </a:gridCol>
                <a:gridCol w="2731168">
                  <a:extLst>
                    <a:ext uri="{9D8B030D-6E8A-4147-A177-3AD203B41FA5}">
                      <a16:colId xmlns:a16="http://schemas.microsoft.com/office/drawing/2014/main" val="3850968303"/>
                    </a:ext>
                  </a:extLst>
                </a:gridCol>
              </a:tblGrid>
              <a:tr h="476081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59516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All </a:t>
                      </a:r>
                      <a:r>
                        <a:rPr lang="en-US" sz="2400" dirty="0" err="1"/>
                        <a:t>nums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(cons num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10679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Total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(+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40534"/>
                  </a:ext>
                </a:extLst>
              </a:tr>
              <a:tr h="1173897">
                <a:tc>
                  <a:txBody>
                    <a:bodyPr/>
                    <a:lstStyle/>
                    <a:p>
                      <a:r>
                        <a:rPr lang="en-US" sz="2400" dirty="0"/>
                        <a:t>Courses w/ credits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(if  (&gt;= </a:t>
                      </a:r>
                      <a:r>
                        <a:rPr lang="en-US" sz="2400" dirty="0" err="1"/>
                        <a:t>cr</a:t>
                      </a:r>
                      <a:r>
                        <a:rPr lang="en-US" sz="2400" dirty="0"/>
                        <a:t> n)</a:t>
                      </a:r>
                    </a:p>
                    <a:p>
                      <a:r>
                        <a:rPr lang="en-US" sz="2400" dirty="0"/>
                        <a:t>    (cons &lt;C&gt;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  <a:p>
                      <a:r>
                        <a:rPr lang="en-US" sz="2400" dirty="0"/>
                        <a:t>    </a:t>
                      </a:r>
                      <a:r>
                        <a:rPr lang="en-US" sz="2400" dirty="0" err="1"/>
                        <a:t>rmr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append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empty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927946"/>
                  </a:ext>
                </a:extLst>
              </a:tr>
              <a:tr h="476081">
                <a:tc>
                  <a:txBody>
                    <a:bodyPr/>
                    <a:lstStyle/>
                    <a:p>
                      <a:r>
                        <a:rPr lang="en-US" sz="2400" dirty="0"/>
                        <a:t>find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61962"/>
                  </a:ext>
                </a:extLst>
              </a:tr>
            </a:tbl>
          </a:graphicData>
        </a:graphic>
      </p:graphicFrame>
      <p:sp>
        <p:nvSpPr>
          <p:cNvPr id="7" name="Freeform 6">
            <a:extLst>
              <a:ext uri="{FF2B5EF4-FFF2-40B4-BE49-F238E27FC236}">
                <a16:creationId xmlns:a16="http://schemas.microsoft.com/office/drawing/2014/main" id="{B9C510D1-6FBD-527B-AFBE-7DF7C88AEFB5}"/>
              </a:ext>
            </a:extLst>
          </p:cNvPr>
          <p:cNvSpPr/>
          <p:nvPr/>
        </p:nvSpPr>
        <p:spPr>
          <a:xfrm>
            <a:off x="1721827" y="2021304"/>
            <a:ext cx="1815457" cy="1378283"/>
          </a:xfrm>
          <a:custGeom>
            <a:avLst/>
            <a:gdLst>
              <a:gd name="connsiteX0" fmla="*/ 1870681 w 1870681"/>
              <a:gd name="connsiteY0" fmla="*/ 1118937 h 1611271"/>
              <a:gd name="connsiteX1" fmla="*/ 258450 w 1870681"/>
              <a:gd name="connsiteY1" fmla="*/ 1600200 h 1611271"/>
              <a:gd name="connsiteX2" fmla="*/ 114071 w 1870681"/>
              <a:gd name="connsiteY2" fmla="*/ 697832 h 1611271"/>
              <a:gd name="connsiteX3" fmla="*/ 1377386 w 1870681"/>
              <a:gd name="connsiteY3" fmla="*/ 0 h 1611271"/>
              <a:gd name="connsiteX0" fmla="*/ 1815457 w 1815457"/>
              <a:gd name="connsiteY0" fmla="*/ 1118937 h 1354220"/>
              <a:gd name="connsiteX1" fmla="*/ 455889 w 1815457"/>
              <a:gd name="connsiteY1" fmla="*/ 1311442 h 1354220"/>
              <a:gd name="connsiteX2" fmla="*/ 58847 w 1815457"/>
              <a:gd name="connsiteY2" fmla="*/ 697832 h 1354220"/>
              <a:gd name="connsiteX3" fmla="*/ 1322162 w 1815457"/>
              <a:gd name="connsiteY3" fmla="*/ 0 h 1354220"/>
              <a:gd name="connsiteX0" fmla="*/ 1815457 w 1815457"/>
              <a:gd name="connsiteY0" fmla="*/ 1143000 h 1378283"/>
              <a:gd name="connsiteX1" fmla="*/ 455889 w 1815457"/>
              <a:gd name="connsiteY1" fmla="*/ 1335505 h 1378283"/>
              <a:gd name="connsiteX2" fmla="*/ 58847 w 1815457"/>
              <a:gd name="connsiteY2" fmla="*/ 721895 h 1378283"/>
              <a:gd name="connsiteX3" fmla="*/ 1406383 w 1815457"/>
              <a:gd name="connsiteY3" fmla="*/ 0 h 137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457" h="1378283">
                <a:moveTo>
                  <a:pt x="1815457" y="1143000"/>
                </a:moveTo>
                <a:cubicBezTo>
                  <a:pt x="1155725" y="1418723"/>
                  <a:pt x="748657" y="1405689"/>
                  <a:pt x="455889" y="1335505"/>
                </a:cubicBezTo>
                <a:cubicBezTo>
                  <a:pt x="163121" y="1265321"/>
                  <a:pt x="-127642" y="988595"/>
                  <a:pt x="58847" y="721895"/>
                </a:cubicBezTo>
                <a:cubicBezTo>
                  <a:pt x="245336" y="455195"/>
                  <a:pt x="867970" y="215566"/>
                  <a:pt x="1406383" y="0"/>
                </a:cubicBezTo>
              </a:path>
            </a:pathLst>
          </a:custGeom>
          <a:noFill/>
          <a:ln w="28575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53426FD-45DD-C8AF-8B51-36DCE28EABCF}"/>
              </a:ext>
            </a:extLst>
          </p:cNvPr>
          <p:cNvCxnSpPr/>
          <p:nvPr/>
        </p:nvCxnSpPr>
        <p:spPr>
          <a:xfrm flipV="1">
            <a:off x="2310865" y="5156200"/>
            <a:ext cx="8178800" cy="1026160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65C61B-7029-2B4E-ADFB-D03721B531CB}"/>
              </a:ext>
            </a:extLst>
          </p:cNvPr>
          <p:cNvCxnSpPr>
            <a:cxnSpLocks/>
          </p:cNvCxnSpPr>
          <p:nvPr/>
        </p:nvCxnSpPr>
        <p:spPr>
          <a:xfrm flipV="1">
            <a:off x="2310865" y="6324384"/>
            <a:ext cx="8178800" cy="319582"/>
          </a:xfrm>
          <a:prstGeom prst="line">
            <a:avLst/>
          </a:prstGeom>
          <a:ln w="3492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48BDC6D-1C6B-4A0A-9A1D-3EEABF08AB3D}"/>
              </a:ext>
            </a:extLst>
          </p:cNvPr>
          <p:cNvSpPr txBox="1"/>
          <p:nvPr/>
        </p:nvSpPr>
        <p:spPr>
          <a:xfrm>
            <a:off x="7140802" y="5812383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no access to actual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8D3402-9DBC-52C4-5375-BE206CBAEE76}"/>
              </a:ext>
            </a:extLst>
          </p:cNvPr>
          <p:cNvSpPr txBox="1"/>
          <p:nvPr/>
        </p:nvSpPr>
        <p:spPr>
          <a:xfrm>
            <a:off x="7140802" y="6350269"/>
            <a:ext cx="43613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</a:rPr>
              <a:t>whole tree every time</a:t>
            </a:r>
          </a:p>
        </p:txBody>
      </p:sp>
    </p:spTree>
    <p:extLst>
      <p:ext uri="{BB962C8B-B14F-4D97-AF65-F5344CB8AC3E}">
        <p14:creationId xmlns:p14="http://schemas.microsoft.com/office/powerpoint/2010/main" val="374883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6815</TotalTime>
  <Words>429</Words>
  <Application>Microsoft Macintosh PowerPoint</Application>
  <PresentationFormat>Widescreen</PresentationFormat>
  <Paragraphs>152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Monaco</vt:lpstr>
      <vt:lpstr>Office Theme</vt:lpstr>
      <vt:lpstr>L14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13</cp:revision>
  <cp:lastPrinted>2023-10-31T01:41:15Z</cp:lastPrinted>
  <dcterms:created xsi:type="dcterms:W3CDTF">2021-10-28T16:44:22Z</dcterms:created>
  <dcterms:modified xsi:type="dcterms:W3CDTF">2023-10-31T01:42:54Z</dcterms:modified>
</cp:coreProperties>
</file>