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92" r:id="rId2"/>
    <p:sldId id="258" r:id="rId3"/>
    <p:sldId id="265" r:id="rId4"/>
    <p:sldId id="300" r:id="rId5"/>
    <p:sldId id="301" r:id="rId6"/>
    <p:sldId id="306" r:id="rId7"/>
    <p:sldId id="302" r:id="rId8"/>
    <p:sldId id="304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B87B62-E80F-8A43-B0BE-90D853B06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1AC50-E933-A142-B1E2-964B4976F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9134-588E-5B42-8C9F-617A27048C6A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CBC7-FAEF-5A4C-96F2-5B1387301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F753-6F9E-D048-A3E5-202E55B4AC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433F-64B0-5A48-AFB6-E268DC3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F5A2-0E5D-D7F9-6CE9-ECBFB496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058"/>
            <a:ext cx="10515600" cy="1980879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Lecture 21</a:t>
            </a:r>
            <a:br>
              <a:rPr lang="en-US" sz="9600" dirty="0"/>
            </a:br>
            <a:r>
              <a:rPr lang="en-US" sz="9600" dirty="0"/>
              <a:t>mazes and graphs</a:t>
            </a:r>
          </a:p>
        </p:txBody>
      </p:sp>
    </p:spTree>
    <p:extLst>
      <p:ext uri="{BB962C8B-B14F-4D97-AF65-F5344CB8AC3E}">
        <p14:creationId xmlns:p14="http://schemas.microsoft.com/office/powerpoint/2010/main" val="355791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9457D-8E21-AD53-6B08-4E5E4260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2673"/>
            <a:ext cx="777240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9CBA4-153A-F968-9DF8-005A68E0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52" y="1831760"/>
            <a:ext cx="2654303" cy="265430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C27198-B5ED-8644-9660-CF299B556494}"/>
              </a:ext>
            </a:extLst>
          </p:cNvPr>
          <p:cNvSpPr/>
          <p:nvPr/>
        </p:nvSpPr>
        <p:spPr>
          <a:xfrm>
            <a:off x="2509092" y="1972923"/>
            <a:ext cx="77599" cy="775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7FDAED5-8B0D-BA40-BB02-C7C8826941D8}"/>
              </a:ext>
            </a:extLst>
          </p:cNvPr>
          <p:cNvSpPr/>
          <p:nvPr/>
        </p:nvSpPr>
        <p:spPr>
          <a:xfrm rot="7713843" flipV="1">
            <a:off x="2394990" y="1953713"/>
            <a:ext cx="566953" cy="529467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E201BA-D64D-E947-8BA1-5583CE93C79A}"/>
              </a:ext>
            </a:extLst>
          </p:cNvPr>
          <p:cNvSpPr/>
          <p:nvPr/>
        </p:nvSpPr>
        <p:spPr>
          <a:xfrm>
            <a:off x="2509092" y="2437165"/>
            <a:ext cx="77599" cy="775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4E3F422-64C3-2D43-9CE6-4E4C0BACF5C0}"/>
              </a:ext>
            </a:extLst>
          </p:cNvPr>
          <p:cNvSpPr/>
          <p:nvPr/>
        </p:nvSpPr>
        <p:spPr>
          <a:xfrm rot="7973556" flipH="1">
            <a:off x="2124756" y="1960749"/>
            <a:ext cx="616481" cy="606424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0FCBA-045C-D360-BB32-19C4DAB2BFC9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</p:spTree>
    <p:extLst>
      <p:ext uri="{BB962C8B-B14F-4D97-AF65-F5344CB8AC3E}">
        <p14:creationId xmlns:p14="http://schemas.microsoft.com/office/powerpoint/2010/main" val="13456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534CD-DA38-C683-4A41-05EA82E669FB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F6099B8-156C-1804-54B7-C2B4655BD01F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</p:spTree>
    <p:extLst>
      <p:ext uri="{BB962C8B-B14F-4D97-AF65-F5344CB8AC3E}">
        <p14:creationId xmlns:p14="http://schemas.microsoft.com/office/powerpoint/2010/main" val="254451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8F32-09AF-C5DF-25B2-1A409272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0B83-F688-DF99-78E9-264DBFA0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solveable</a:t>
            </a:r>
            <a:r>
              <a:rPr lang="en-US" dirty="0"/>
              <a:t>-no-revisits</a:t>
            </a:r>
          </a:p>
          <a:p>
            <a:pPr lvl="1"/>
            <a:r>
              <a:rPr lang="en-US" dirty="0"/>
              <a:t>given maze m, is it possible to go from 0,0 to lower right</a:t>
            </a:r>
          </a:p>
          <a:p>
            <a:pPr lvl="1"/>
            <a:r>
              <a:rPr lang="en-US" dirty="0"/>
              <a:t>function must not visit any position more than once</a:t>
            </a:r>
          </a:p>
          <a:p>
            <a:pPr lvl="1"/>
            <a:r>
              <a:rPr lang="en-US" dirty="0"/>
              <a:t>(it can come to the position, but not pass through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ordinary recursion    B) tail recursion</a:t>
            </a:r>
          </a:p>
          <a:p>
            <a:pPr lvl="1"/>
            <a:endParaRPr lang="en-US" dirty="0"/>
          </a:p>
          <a:p>
            <a:r>
              <a:rPr lang="en-US" dirty="0"/>
              <a:t>distance-from</a:t>
            </a:r>
          </a:p>
          <a:p>
            <a:pPr lvl="1"/>
            <a:r>
              <a:rPr lang="en-US" dirty="0"/>
              <a:t>given maze m and positions and and b, if it is possible, starting at 0,0</a:t>
            </a:r>
            <a:br>
              <a:rPr lang="en-US" dirty="0"/>
            </a:br>
            <a:r>
              <a:rPr lang="en-US" dirty="0"/>
              <a:t>to first reach a, and then reach b, produce distance from a to 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A) ordinary recursion   B)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67423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solvable-no-revisits</a:t>
            </a:r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EEF1B-DC02-306A-F482-CEEA7A6D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6896"/>
            <a:ext cx="7772400" cy="3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distance-from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20457</TotalTime>
  <Words>416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Lecture 21 mazes and graphs</vt:lpstr>
      <vt:lpstr>PowerPoint Presentation</vt:lpstr>
      <vt:lpstr>PowerPoint Presentation</vt:lpstr>
      <vt:lpstr>PowerPoint Presentation</vt:lpstr>
      <vt:lpstr>PowerPoint Presentation</vt:lpstr>
      <vt:lpstr>two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88</cp:revision>
  <cp:lastPrinted>2023-04-06T16:01:17Z</cp:lastPrinted>
  <dcterms:created xsi:type="dcterms:W3CDTF">2018-10-29T16:01:27Z</dcterms:created>
  <dcterms:modified xsi:type="dcterms:W3CDTF">2023-11-30T06:52:40Z</dcterms:modified>
</cp:coreProperties>
</file>