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83" r:id="rId3"/>
    <p:sldId id="273" r:id="rId4"/>
    <p:sldId id="266" r:id="rId5"/>
    <p:sldId id="276" r:id="rId6"/>
    <p:sldId id="275" r:id="rId7"/>
    <p:sldId id="277" r:id="rId8"/>
    <p:sldId id="284" r:id="rId9"/>
    <p:sldId id="285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542"/>
  </p:normalViewPr>
  <p:slideViewPr>
    <p:cSldViewPr snapToGrid="0" snapToObjects="1">
      <p:cViewPr varScale="1">
        <p:scale>
          <a:sx n="122" d="100"/>
          <a:sy n="122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D4C-FCC7-5F48-A9DE-71F175A2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DEB4-AE77-CC48-A5CD-506DA1BA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D28A-D31A-624A-86CF-CD44C97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16E3-99C0-F04B-A683-7829445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CD37-4EDF-E247-B47A-64F58D72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5467-A7C7-384B-A3FD-8465AEC5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BF31-536C-FC48-85E9-4F930FCBF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90D0-7042-0F42-8B13-4023738C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E006-C2CF-4A41-B632-E6E4774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A4F-8EC6-F149-9C03-A351E26C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E4A0-6EA5-9349-B13D-E0DFFFC1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12B14-A267-9342-8848-92A2ABA2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6EBA-56AB-EC44-91D8-2966179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A192-E99A-7B4F-BBCB-3E098321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0712-9AC9-644F-BE25-28134D80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CE43-C5B3-0245-82D6-5C949C8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D4-055B-5F4B-AE31-D2B4BFEB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332F-8A90-584F-B3A5-D8D9587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153-10FB-8944-8D7D-B08B721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840D-5FD9-A045-8C3A-49BBB8F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73D9-C2CA-634F-804B-48F0DEB6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D921-78D1-1242-8321-32AC712E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5448-BE58-0C4A-8FD1-A3A7A48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E8FD-7F92-FA4E-B917-52AE664B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C560-5CF7-B740-9EF8-F3409F2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01D-A477-104A-8071-50F3CB2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17BF-E81B-E84A-8459-8B8E54DE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ECA16-56E4-2E42-848E-2F9D89E8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7E5A-89D2-2C4D-90FE-CF14491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5042-8AB9-CC43-B04D-CD98415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923A-8FD1-1F42-92C5-2FCFCDB5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8216-5E63-D749-B3A3-CC5A8DC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B7B1-4107-3249-825D-96FBCF2A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FEDE-E9A0-B94A-A53F-4B62DBEA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E06BD-8095-0A46-897E-E35E7A1E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AAB9-BF4D-3B44-A649-FE44B91C6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2747-DC02-894C-A21E-9F3A22B8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8436-5D20-7040-A703-9C42CA77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25FE9-943A-FD49-BA79-6DB0A14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6A69-5A6F-0A4D-9590-CEE44E07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17AC-EED0-5140-8FDC-B4993CF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3017D-1045-2E40-AD0B-6E2BBC1D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FE6C-F31D-AE44-B30A-8E23F2B8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FA8D8-66F2-564E-9CBD-E9B45A9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F0E61-8E56-9A4D-AD28-5321960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437B-41E6-724F-B707-8549FCDF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546-FE36-604D-83C0-20ACFAF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3C18-6DDE-1540-8F9D-D460D3E8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3381-CFBB-AC46-BEA3-05B9D82B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3898-632A-F340-B911-024367A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0DA4-8491-BF47-8287-0844794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7291-5C5F-8D41-B4C3-DBF66A1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C48-9FD3-7043-9C13-BF0F0E59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7E50-B5CE-4B4A-913F-7429EED9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7024-00C9-F043-B137-414DE8D0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0E4D-D84E-C34B-8941-DBB73468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B58C7-E054-8847-AECF-258091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D8D-83ED-2845-B038-5ADC4E9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E89BF-1C24-A745-8332-788F43EB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0CF-ADB9-214C-9AF4-4DF1DEE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4744-36C3-364A-B88F-FB944E9E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751B-3769-D74A-8CDF-AA7C31377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D83B-BEFF-1049-90C5-016C1B52D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DE7B-AD76-B179-F823-C5BC48CE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762-6BE8-AFDA-1AB5-08BAB812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day of reaping the rewards of the work you have done so far</a:t>
            </a:r>
          </a:p>
          <a:p>
            <a:endParaRPr lang="en-US" dirty="0"/>
          </a:p>
          <a:p>
            <a:r>
              <a:rPr lang="en-US" dirty="0"/>
              <a:t>One important new idea – mutual reference / recursion</a:t>
            </a:r>
          </a:p>
          <a:p>
            <a:r>
              <a:rPr lang="en-US" dirty="0"/>
              <a:t>The hard parts won’t actually be very hard</a:t>
            </a:r>
          </a:p>
          <a:p>
            <a:pPr lvl="1"/>
            <a:r>
              <a:rPr lang="en-US" dirty="0"/>
              <a:t>just trusting natural recursions as usual</a:t>
            </a:r>
          </a:p>
          <a:p>
            <a:pPr lvl="1"/>
            <a:r>
              <a:rPr lang="en-US" dirty="0"/>
              <a:t>not blind trust - we have to get base, contribution and combination right!</a:t>
            </a:r>
          </a:p>
          <a:p>
            <a:r>
              <a:rPr lang="en-US" dirty="0"/>
              <a:t>The easy parts will require learning some new details</a:t>
            </a:r>
          </a:p>
          <a:p>
            <a:pPr lvl="1"/>
            <a:r>
              <a:rPr lang="en-US" dirty="0"/>
              <a:t>minor housekeeping changes with @</a:t>
            </a:r>
            <a:r>
              <a:rPr lang="en-US" dirty="0" err="1"/>
              <a:t>htdf</a:t>
            </a:r>
            <a:r>
              <a:rPr lang="en-US" dirty="0"/>
              <a:t>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62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6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97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55E50-F970-189B-3088-9B8913E2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22" y="1082566"/>
            <a:ext cx="8134156" cy="4542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D7C38-8BDF-8C91-CAF2-65D485B518E9}"/>
              </a:ext>
            </a:extLst>
          </p:cNvPr>
          <p:cNvSpPr txBox="1"/>
          <p:nvPr/>
        </p:nvSpPr>
        <p:spPr>
          <a:xfrm>
            <a:off x="8061435" y="199697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tree terminology:</a:t>
            </a:r>
          </a:p>
          <a:p>
            <a:r>
              <a:rPr lang="en-US" sz="2400" dirty="0"/>
              <a:t> - leaf nodes have no subs</a:t>
            </a:r>
          </a:p>
          <a:p>
            <a:r>
              <a:rPr lang="en-US" sz="2400" dirty="0"/>
              <a:t> - inner nodes do have subs</a:t>
            </a:r>
          </a:p>
        </p:txBody>
      </p:sp>
    </p:spTree>
    <p:extLst>
      <p:ext uri="{BB962C8B-B14F-4D97-AF65-F5344CB8AC3E}">
        <p14:creationId xmlns:p14="http://schemas.microsoft.com/office/powerpoint/2010/main" val="255546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4359F-E159-9689-DA39-01824EE4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6301"/>
            <a:ext cx="7772400" cy="5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EA366-805F-1E6A-7101-3F19E44E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593"/>
            <a:ext cx="7772400" cy="64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60867-6970-415F-B178-B220096F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853"/>
            <a:ext cx="7772400" cy="6522293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5895D96-90FA-8287-5521-1CDEE1429758}"/>
              </a:ext>
            </a:extLst>
          </p:cNvPr>
          <p:cNvSpPr/>
          <p:nvPr/>
        </p:nvSpPr>
        <p:spPr>
          <a:xfrm>
            <a:off x="1597215" y="1186588"/>
            <a:ext cx="3041020" cy="4842175"/>
          </a:xfrm>
          <a:custGeom>
            <a:avLst/>
            <a:gdLst>
              <a:gd name="connsiteX0" fmla="*/ 3069882 w 3069882"/>
              <a:gd name="connsiteY0" fmla="*/ 3268717 h 3496859"/>
              <a:gd name="connsiteX1" fmla="*/ 11372 w 3069882"/>
              <a:gd name="connsiteY1" fmla="*/ 3153104 h 3496859"/>
              <a:gd name="connsiteX2" fmla="*/ 2229054 w 3069882"/>
              <a:gd name="connsiteY2" fmla="*/ 0 h 3496859"/>
              <a:gd name="connsiteX0" fmla="*/ 3027841 w 3027841"/>
              <a:gd name="connsiteY0" fmla="*/ 3515494 h 3638911"/>
              <a:gd name="connsiteX1" fmla="*/ 11372 w 3027841"/>
              <a:gd name="connsiteY1" fmla="*/ 3153104 h 3638911"/>
              <a:gd name="connsiteX2" fmla="*/ 2229054 w 3027841"/>
              <a:gd name="connsiteY2" fmla="*/ 0 h 3638911"/>
              <a:gd name="connsiteX0" fmla="*/ 3028718 w 3028718"/>
              <a:gd name="connsiteY0" fmla="*/ 3778723 h 3902140"/>
              <a:gd name="connsiteX1" fmla="*/ 12249 w 3028718"/>
              <a:gd name="connsiteY1" fmla="*/ 3416333 h 3902140"/>
              <a:gd name="connsiteX2" fmla="*/ 2135338 w 3028718"/>
              <a:gd name="connsiteY2" fmla="*/ 0 h 3902140"/>
              <a:gd name="connsiteX0" fmla="*/ 2860640 w 2860640"/>
              <a:gd name="connsiteY0" fmla="*/ 3736684 h 3873578"/>
              <a:gd name="connsiteX1" fmla="*/ 12249 w 2860640"/>
              <a:gd name="connsiteY1" fmla="*/ 3416333 h 3873578"/>
              <a:gd name="connsiteX2" fmla="*/ 2135338 w 2860640"/>
              <a:gd name="connsiteY2" fmla="*/ 0 h 38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640" h="3873578">
                <a:moveTo>
                  <a:pt x="2860640" y="3736684"/>
                </a:moveTo>
                <a:cubicBezTo>
                  <a:pt x="1401454" y="3951270"/>
                  <a:pt x="152387" y="3961119"/>
                  <a:pt x="12249" y="3416333"/>
                </a:cubicBezTo>
                <a:cubicBezTo>
                  <a:pt x="-127889" y="2871547"/>
                  <a:pt x="956428" y="1304159"/>
                  <a:pt x="213533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31782E1-D3DD-2CA3-2D32-4F649A665355}"/>
              </a:ext>
            </a:extLst>
          </p:cNvPr>
          <p:cNvSpPr/>
          <p:nvPr/>
        </p:nvSpPr>
        <p:spPr>
          <a:xfrm>
            <a:off x="4762570" y="3595325"/>
            <a:ext cx="1438592" cy="1081778"/>
          </a:xfrm>
          <a:custGeom>
            <a:avLst/>
            <a:gdLst>
              <a:gd name="connsiteX0" fmla="*/ 868101 w 1027371"/>
              <a:gd name="connsiteY0" fmla="*/ 0 h 775504"/>
              <a:gd name="connsiteX1" fmla="*/ 960699 w 1027371"/>
              <a:gd name="connsiteY1" fmla="*/ 185195 h 775504"/>
              <a:gd name="connsiteX2" fmla="*/ 0 w 1027371"/>
              <a:gd name="connsiteY2" fmla="*/ 775504 h 775504"/>
              <a:gd name="connsiteX0" fmla="*/ 1183970 w 1220351"/>
              <a:gd name="connsiteY0" fmla="*/ 0 h 990176"/>
              <a:gd name="connsiteX1" fmla="*/ 960699 w 1220351"/>
              <a:gd name="connsiteY1" fmla="*/ 399867 h 990176"/>
              <a:gd name="connsiteX2" fmla="*/ 0 w 1220351"/>
              <a:gd name="connsiteY2" fmla="*/ 990176 h 990176"/>
              <a:gd name="connsiteX0" fmla="*/ 962189 w 998570"/>
              <a:gd name="connsiteY0" fmla="*/ 0 h 907610"/>
              <a:gd name="connsiteX1" fmla="*/ 738918 w 998570"/>
              <a:gd name="connsiteY1" fmla="*/ 399867 h 907610"/>
              <a:gd name="connsiteX2" fmla="*/ 0 w 998570"/>
              <a:gd name="connsiteY2" fmla="*/ 907610 h 907610"/>
              <a:gd name="connsiteX0" fmla="*/ 868100 w 919877"/>
              <a:gd name="connsiteY0" fmla="*/ 0 h 849813"/>
              <a:gd name="connsiteX1" fmla="*/ 738918 w 919877"/>
              <a:gd name="connsiteY1" fmla="*/ 342070 h 849813"/>
              <a:gd name="connsiteX2" fmla="*/ 0 w 919877"/>
              <a:gd name="connsiteY2" fmla="*/ 849813 h 8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877" h="849813">
                <a:moveTo>
                  <a:pt x="868100" y="0"/>
                </a:moveTo>
                <a:cubicBezTo>
                  <a:pt x="986741" y="27972"/>
                  <a:pt x="883602" y="212819"/>
                  <a:pt x="738918" y="342070"/>
                </a:cubicBezTo>
                <a:cubicBezTo>
                  <a:pt x="594234" y="471321"/>
                  <a:pt x="408007" y="619284"/>
                  <a:pt x="0" y="849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333514-9F9E-47E4-3B3F-6A58F3B9A397}"/>
              </a:ext>
            </a:extLst>
          </p:cNvPr>
          <p:cNvSpPr/>
          <p:nvPr/>
        </p:nvSpPr>
        <p:spPr>
          <a:xfrm>
            <a:off x="5333983" y="4460419"/>
            <a:ext cx="2086329" cy="1599232"/>
          </a:xfrm>
          <a:custGeom>
            <a:avLst/>
            <a:gdLst>
              <a:gd name="connsiteX0" fmla="*/ 1099595 w 1370739"/>
              <a:gd name="connsiteY0" fmla="*/ 1009943 h 1009943"/>
              <a:gd name="connsiteX1" fmla="*/ 1296364 w 1370739"/>
              <a:gd name="connsiteY1" fmla="*/ 37669 h 1009943"/>
              <a:gd name="connsiteX2" fmla="*/ 0 w 1370739"/>
              <a:gd name="connsiteY2" fmla="*/ 292312 h 1009943"/>
              <a:gd name="connsiteX0" fmla="*/ 715348 w 986492"/>
              <a:gd name="connsiteY0" fmla="*/ 1027605 h 1027605"/>
              <a:gd name="connsiteX1" fmla="*/ 912117 w 986492"/>
              <a:gd name="connsiteY1" fmla="*/ 55331 h 1027605"/>
              <a:gd name="connsiteX2" fmla="*/ 0 w 986492"/>
              <a:gd name="connsiteY2" fmla="*/ 207834 h 1027605"/>
              <a:gd name="connsiteX0" fmla="*/ 722737 w 987990"/>
              <a:gd name="connsiteY0" fmla="*/ 1224029 h 1224029"/>
              <a:gd name="connsiteX1" fmla="*/ 912117 w 987990"/>
              <a:gd name="connsiteY1" fmla="*/ 55331 h 1224029"/>
              <a:gd name="connsiteX2" fmla="*/ 0 w 987990"/>
              <a:gd name="connsiteY2" fmla="*/ 207834 h 1224029"/>
              <a:gd name="connsiteX0" fmla="*/ 722737 w 1466805"/>
              <a:gd name="connsiteY0" fmla="*/ 1195496 h 1195496"/>
              <a:gd name="connsiteX1" fmla="*/ 1436761 w 1466805"/>
              <a:gd name="connsiteY1" fmla="*/ 66083 h 1195496"/>
              <a:gd name="connsiteX2" fmla="*/ 0 w 1466805"/>
              <a:gd name="connsiteY2" fmla="*/ 179301 h 11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05" h="1195496">
                <a:moveTo>
                  <a:pt x="722737" y="1195496"/>
                </a:moveTo>
                <a:cubicBezTo>
                  <a:pt x="912754" y="769161"/>
                  <a:pt x="1620027" y="185688"/>
                  <a:pt x="1436761" y="66083"/>
                </a:cubicBezTo>
                <a:cubicBezTo>
                  <a:pt x="1253495" y="-53522"/>
                  <a:pt x="556549" y="-7823"/>
                  <a:pt x="0" y="179301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2D3AD-A342-AD76-4AF3-B3BD433841FB}"/>
              </a:ext>
            </a:extLst>
          </p:cNvPr>
          <p:cNvSpPr txBox="1"/>
          <p:nvPr/>
        </p:nvSpPr>
        <p:spPr>
          <a:xfrm>
            <a:off x="7407797" y="830577"/>
            <a:ext cx="4525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mutual recursion means these functions come in pairs (2 </a:t>
            </a:r>
            <a:r>
              <a:rPr lang="en-US" sz="2800" u="sng" dirty="0">
                <a:solidFill>
                  <a:srgbClr val="FF0000"/>
                </a:solidFill>
              </a:rPr>
              <a:t>or more</a:t>
            </a:r>
            <a:r>
              <a:rPr lang="en-US" sz="2800" dirty="0">
                <a:solidFill>
                  <a:srgbClr val="FF0000"/>
                </a:solidFill>
              </a:rPr>
              <a:t> in general)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25737-7CB8-7302-7E42-C1398F6C8BC0}"/>
              </a:ext>
            </a:extLst>
          </p:cNvPr>
          <p:cNvSpPr txBox="1"/>
          <p:nvPr/>
        </p:nvSpPr>
        <p:spPr>
          <a:xfrm>
            <a:off x="7332034" y="4677103"/>
            <a:ext cx="7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NR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846B-39C7-1B27-A5D2-F7228DE160E9}"/>
              </a:ext>
            </a:extLst>
          </p:cNvPr>
          <p:cNvSpPr txBox="1"/>
          <p:nvPr/>
        </p:nvSpPr>
        <p:spPr>
          <a:xfrm>
            <a:off x="6201162" y="3566207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5E0D0-E79E-3459-3535-903E6DD34F6D}"/>
              </a:ext>
            </a:extLst>
          </p:cNvPr>
          <p:cNvSpPr txBox="1"/>
          <p:nvPr/>
        </p:nvSpPr>
        <p:spPr>
          <a:xfrm>
            <a:off x="1889286" y="2457542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269301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22D56-67B7-3E4E-D97B-BFE50C63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4" y="1305766"/>
            <a:ext cx="7604891" cy="4246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AF3C7-A526-781F-D6AD-D13EE2D692E7}"/>
              </a:ext>
            </a:extLst>
          </p:cNvPr>
          <p:cNvSpPr txBox="1"/>
          <p:nvPr/>
        </p:nvSpPr>
        <p:spPr>
          <a:xfrm>
            <a:off x="273269" y="746234"/>
            <a:ext cx="463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L1, L2, I4 etc. are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NAMES OF THE CONSTANTS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1990D-2FCF-B9A5-E8E1-6A91809D68F5}"/>
              </a:ext>
            </a:extLst>
          </p:cNvPr>
          <p:cNvGrpSpPr/>
          <p:nvPr/>
        </p:nvGrpSpPr>
        <p:grpSpPr>
          <a:xfrm>
            <a:off x="2590800" y="4712262"/>
            <a:ext cx="642280" cy="646331"/>
            <a:chOff x="1008994" y="3272345"/>
            <a:chExt cx="64228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7B14-41B3-19EA-12C4-2488B99E91F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8298CD-81E4-940C-1D30-FB21A537454A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D96F9-3158-B026-CEDD-5ED97E6BFDE2}"/>
              </a:ext>
            </a:extLst>
          </p:cNvPr>
          <p:cNvGrpSpPr/>
          <p:nvPr/>
        </p:nvGrpSpPr>
        <p:grpSpPr>
          <a:xfrm>
            <a:off x="3836275" y="4712262"/>
            <a:ext cx="642280" cy="646331"/>
            <a:chOff x="1008994" y="3272345"/>
            <a:chExt cx="642280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246F42-DD73-A906-7EBF-911370C9BBB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E924F2-5575-4CD2-1483-483EDEBE54CE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7439B-C1B4-720D-830E-E87905FFF528}"/>
              </a:ext>
            </a:extLst>
          </p:cNvPr>
          <p:cNvGrpSpPr/>
          <p:nvPr/>
        </p:nvGrpSpPr>
        <p:grpSpPr>
          <a:xfrm>
            <a:off x="5077644" y="4712262"/>
            <a:ext cx="642280" cy="646331"/>
            <a:chOff x="1008994" y="3272345"/>
            <a:chExt cx="642280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A12ADC-B461-0299-0394-395F7FA3BBB6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7E77A-F219-6A23-F492-4C198DF9556D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E46BF-00CA-8C0E-1228-DD96149FFB42}"/>
              </a:ext>
            </a:extLst>
          </p:cNvPr>
          <p:cNvGrpSpPr/>
          <p:nvPr/>
        </p:nvGrpSpPr>
        <p:grpSpPr>
          <a:xfrm>
            <a:off x="6421821" y="3613931"/>
            <a:ext cx="642280" cy="646331"/>
            <a:chOff x="1008994" y="3272345"/>
            <a:chExt cx="642280" cy="6463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25A86-BCEF-CDA5-B235-C45CEADE0F5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5A83D-2882-F948-9B94-7BA03C0CDFC3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4DB02-D2DE-E88A-3A68-18EB13033C07}"/>
              </a:ext>
            </a:extLst>
          </p:cNvPr>
          <p:cNvGrpSpPr/>
          <p:nvPr/>
        </p:nvGrpSpPr>
        <p:grpSpPr>
          <a:xfrm>
            <a:off x="7698828" y="3613931"/>
            <a:ext cx="642280" cy="646331"/>
            <a:chOff x="1008994" y="3272345"/>
            <a:chExt cx="642280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7C92B-D94C-3765-7190-2386D481A2FE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9F3A89-A8F9-57A3-6375-31B6AA7D586B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15318-BB84-279C-F114-38D781AE3AE3}"/>
              </a:ext>
            </a:extLst>
          </p:cNvPr>
          <p:cNvGrpSpPr/>
          <p:nvPr/>
        </p:nvGrpSpPr>
        <p:grpSpPr>
          <a:xfrm>
            <a:off x="9032984" y="3613929"/>
            <a:ext cx="642280" cy="646331"/>
            <a:chOff x="1008994" y="3272345"/>
            <a:chExt cx="642280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15BC18-C70B-A3C7-7081-550430CAED5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E8A625-36A7-CED2-53D3-80F55267AB28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9E59B-E336-5B73-D4EE-9262C382EA60}"/>
              </a:ext>
            </a:extLst>
          </p:cNvPr>
          <p:cNvGrpSpPr/>
          <p:nvPr/>
        </p:nvGrpSpPr>
        <p:grpSpPr>
          <a:xfrm>
            <a:off x="3778467" y="3639448"/>
            <a:ext cx="735725" cy="646331"/>
            <a:chOff x="951186" y="3272343"/>
            <a:chExt cx="735725" cy="646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303567-9582-ACCA-170C-437DA21C3BF5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DBDAC-3892-D44C-F661-23EF3EA17B32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6AD5A1-FC94-21D2-9C0B-5D6641C3116C}"/>
              </a:ext>
            </a:extLst>
          </p:cNvPr>
          <p:cNvGrpSpPr/>
          <p:nvPr/>
        </p:nvGrpSpPr>
        <p:grpSpPr>
          <a:xfrm>
            <a:off x="4442918" y="2595236"/>
            <a:ext cx="735725" cy="646331"/>
            <a:chOff x="951186" y="3272343"/>
            <a:chExt cx="735725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DE7AE2-836F-4382-D290-FEBC9BCB8903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FCC34-61AB-3C2B-E596-9DD3A837DE5A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A1722D-0811-209D-9EC2-7CAA099F1818}"/>
              </a:ext>
            </a:extLst>
          </p:cNvPr>
          <p:cNvGrpSpPr/>
          <p:nvPr/>
        </p:nvGrpSpPr>
        <p:grpSpPr>
          <a:xfrm>
            <a:off x="8311875" y="2587954"/>
            <a:ext cx="735725" cy="646331"/>
            <a:chOff x="951186" y="3272343"/>
            <a:chExt cx="735725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9472F7-B70F-7DDD-17D7-D1070AB535C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39557-69EF-83F5-9728-3B1A8AFC74AE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37E42-6D50-F72F-2022-C5A63A76EE73}"/>
              </a:ext>
            </a:extLst>
          </p:cNvPr>
          <p:cNvGrpSpPr/>
          <p:nvPr/>
        </p:nvGrpSpPr>
        <p:grpSpPr>
          <a:xfrm>
            <a:off x="5728136" y="1490352"/>
            <a:ext cx="735725" cy="646331"/>
            <a:chOff x="951186" y="3272343"/>
            <a:chExt cx="735725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96581F-949D-F8B1-3A9A-79D76655244D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FDEDEA-BD52-E933-78BE-D8878C2D146C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3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F-BD80-8C80-D9CB-1AF00014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384273"/>
            <a:ext cx="7772400" cy="4999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8E239E-82A3-9F15-0BD1-4368472B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73" y="2243504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DDF37-08EE-F38F-C857-9DF6A64B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535480"/>
            <a:ext cx="7772400" cy="4777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117B4-E9E3-87BD-EEB5-6F2C259A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03" y="231535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55307-B39A-0C53-80E2-136F412A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3" y="579043"/>
            <a:ext cx="7772400" cy="4871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F30E0D-70A8-CD17-3613-C0B996EF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35" y="236219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8038</TotalTime>
  <Words>164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39</cp:revision>
  <cp:lastPrinted>2023-10-17T16:05:24Z</cp:lastPrinted>
  <dcterms:created xsi:type="dcterms:W3CDTF">2019-10-15T18:58:31Z</dcterms:created>
  <dcterms:modified xsi:type="dcterms:W3CDTF">2023-10-17T21:29:16Z</dcterms:modified>
</cp:coreProperties>
</file>