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1ACF4-FDE8-4888-A178-FCCE60C1EDF2}"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52595F72-4BDA-4938-B775-55D17CE59166}">
      <dgm:prSet/>
      <dgm:spPr/>
      <dgm:t>
        <a:bodyPr/>
        <a:lstStyle/>
        <a:p>
          <a:r>
            <a:rPr lang="en-GB" dirty="0"/>
            <a:t>Simply, steganography is an encryption method used to protect data. It conceals information by embedding messages within other, harmless and unrelated messages – data hidden within data. </a:t>
          </a:r>
          <a:endParaRPr lang="en-US" dirty="0"/>
        </a:p>
      </dgm:t>
    </dgm:pt>
    <dgm:pt modelId="{0812AD74-9329-411E-A71E-DC28984B3059}" type="parTrans" cxnId="{B3721A8F-BEEC-40C0-9B5F-39443DB2C323}">
      <dgm:prSet/>
      <dgm:spPr/>
      <dgm:t>
        <a:bodyPr/>
        <a:lstStyle/>
        <a:p>
          <a:endParaRPr lang="en-US"/>
        </a:p>
      </dgm:t>
    </dgm:pt>
    <dgm:pt modelId="{28214150-F2B6-4597-986F-B04A613C43ED}" type="sibTrans" cxnId="{B3721A8F-BEEC-40C0-9B5F-39443DB2C323}">
      <dgm:prSet/>
      <dgm:spPr/>
      <dgm:t>
        <a:bodyPr/>
        <a:lstStyle/>
        <a:p>
          <a:endParaRPr lang="en-US"/>
        </a:p>
      </dgm:t>
    </dgm:pt>
    <dgm:pt modelId="{25930984-EF9C-4A6C-9F9E-1BADD2921CF6}">
      <dgm:prSet/>
      <dgm:spPr/>
      <dgm:t>
        <a:bodyPr/>
        <a:lstStyle/>
        <a:p>
          <a:r>
            <a:rPr lang="en-GB" dirty="0"/>
            <a:t>Steganography works by replacing bits of useless or unused data in a graphic (or other computer file) with bits of different, invisible information. </a:t>
          </a:r>
          <a:endParaRPr lang="en-US" dirty="0"/>
        </a:p>
      </dgm:t>
    </dgm:pt>
    <dgm:pt modelId="{D76E04BA-07F9-46EE-9C8C-1500BA60C171}" type="parTrans" cxnId="{EE201237-2F88-4342-8268-D2871A349961}">
      <dgm:prSet/>
      <dgm:spPr/>
      <dgm:t>
        <a:bodyPr/>
        <a:lstStyle/>
        <a:p>
          <a:endParaRPr lang="en-US"/>
        </a:p>
      </dgm:t>
    </dgm:pt>
    <dgm:pt modelId="{068704EB-6321-4E46-A78A-0623A189B505}" type="sibTrans" cxnId="{EE201237-2F88-4342-8268-D2871A349961}">
      <dgm:prSet/>
      <dgm:spPr/>
      <dgm:t>
        <a:bodyPr/>
        <a:lstStyle/>
        <a:p>
          <a:endParaRPr lang="en-US"/>
        </a:p>
      </dgm:t>
    </dgm:pt>
    <dgm:pt modelId="{A15FFF48-D6FF-4F55-86AE-10632DF5C572}" type="pres">
      <dgm:prSet presAssocID="{ECF1ACF4-FDE8-4888-A178-FCCE60C1EDF2}" presName="Name0" presStyleCnt="0">
        <dgm:presLayoutVars>
          <dgm:dir/>
          <dgm:animLvl val="lvl"/>
          <dgm:resizeHandles val="exact"/>
        </dgm:presLayoutVars>
      </dgm:prSet>
      <dgm:spPr/>
    </dgm:pt>
    <dgm:pt modelId="{C977DCD5-16E2-4ADE-90F2-8A6D8D3C32B8}" type="pres">
      <dgm:prSet presAssocID="{25930984-EF9C-4A6C-9F9E-1BADD2921CF6}" presName="boxAndChildren" presStyleCnt="0"/>
      <dgm:spPr/>
    </dgm:pt>
    <dgm:pt modelId="{B6CBF7CE-D531-486F-9047-248C597462CF}" type="pres">
      <dgm:prSet presAssocID="{25930984-EF9C-4A6C-9F9E-1BADD2921CF6}" presName="parentTextBox" presStyleLbl="node1" presStyleIdx="0" presStyleCnt="2"/>
      <dgm:spPr/>
    </dgm:pt>
    <dgm:pt modelId="{79B8CF5B-FBFD-4005-ADEA-6C1909D89D12}" type="pres">
      <dgm:prSet presAssocID="{28214150-F2B6-4597-986F-B04A613C43ED}" presName="sp" presStyleCnt="0"/>
      <dgm:spPr/>
    </dgm:pt>
    <dgm:pt modelId="{62AA6614-5369-4F7C-A2D3-8E1C3FBBC1A9}" type="pres">
      <dgm:prSet presAssocID="{52595F72-4BDA-4938-B775-55D17CE59166}" presName="arrowAndChildren" presStyleCnt="0"/>
      <dgm:spPr/>
    </dgm:pt>
    <dgm:pt modelId="{6FFAFF63-FC22-4692-A10B-8AAF401589C0}" type="pres">
      <dgm:prSet presAssocID="{52595F72-4BDA-4938-B775-55D17CE59166}" presName="parentTextArrow" presStyleLbl="node1" presStyleIdx="1" presStyleCnt="2"/>
      <dgm:spPr/>
    </dgm:pt>
  </dgm:ptLst>
  <dgm:cxnLst>
    <dgm:cxn modelId="{934CEF22-466F-410A-BF6A-1C1D93EDC593}" type="presOf" srcId="{52595F72-4BDA-4938-B775-55D17CE59166}" destId="{6FFAFF63-FC22-4692-A10B-8AAF401589C0}" srcOrd="0" destOrd="0" presId="urn:microsoft.com/office/officeart/2005/8/layout/process4"/>
    <dgm:cxn modelId="{EE201237-2F88-4342-8268-D2871A349961}" srcId="{ECF1ACF4-FDE8-4888-A178-FCCE60C1EDF2}" destId="{25930984-EF9C-4A6C-9F9E-1BADD2921CF6}" srcOrd="1" destOrd="0" parTransId="{D76E04BA-07F9-46EE-9C8C-1500BA60C171}" sibTransId="{068704EB-6321-4E46-A78A-0623A189B505}"/>
    <dgm:cxn modelId="{E199783E-9637-4248-B00B-693763700D91}" type="presOf" srcId="{25930984-EF9C-4A6C-9F9E-1BADD2921CF6}" destId="{B6CBF7CE-D531-486F-9047-248C597462CF}" srcOrd="0" destOrd="0" presId="urn:microsoft.com/office/officeart/2005/8/layout/process4"/>
    <dgm:cxn modelId="{B3721A8F-BEEC-40C0-9B5F-39443DB2C323}" srcId="{ECF1ACF4-FDE8-4888-A178-FCCE60C1EDF2}" destId="{52595F72-4BDA-4938-B775-55D17CE59166}" srcOrd="0" destOrd="0" parTransId="{0812AD74-9329-411E-A71E-DC28984B3059}" sibTransId="{28214150-F2B6-4597-986F-B04A613C43ED}"/>
    <dgm:cxn modelId="{A6787393-7ACA-4AEF-AD49-F699F999785F}" type="presOf" srcId="{ECF1ACF4-FDE8-4888-A178-FCCE60C1EDF2}" destId="{A15FFF48-D6FF-4F55-86AE-10632DF5C572}" srcOrd="0" destOrd="0" presId="urn:microsoft.com/office/officeart/2005/8/layout/process4"/>
    <dgm:cxn modelId="{0C933BDE-CC18-46AF-BFF1-689E3F03CD49}" type="presParOf" srcId="{A15FFF48-D6FF-4F55-86AE-10632DF5C572}" destId="{C977DCD5-16E2-4ADE-90F2-8A6D8D3C32B8}" srcOrd="0" destOrd="0" presId="urn:microsoft.com/office/officeart/2005/8/layout/process4"/>
    <dgm:cxn modelId="{17FB3EA6-62E5-480D-845E-7834F2D281B6}" type="presParOf" srcId="{C977DCD5-16E2-4ADE-90F2-8A6D8D3C32B8}" destId="{B6CBF7CE-D531-486F-9047-248C597462CF}" srcOrd="0" destOrd="0" presId="urn:microsoft.com/office/officeart/2005/8/layout/process4"/>
    <dgm:cxn modelId="{9AD23848-BEA8-40D5-A55F-FFD4622ACA2C}" type="presParOf" srcId="{A15FFF48-D6FF-4F55-86AE-10632DF5C572}" destId="{79B8CF5B-FBFD-4005-ADEA-6C1909D89D12}" srcOrd="1" destOrd="0" presId="urn:microsoft.com/office/officeart/2005/8/layout/process4"/>
    <dgm:cxn modelId="{D1604D13-F8C0-4357-9719-86055031426A}" type="presParOf" srcId="{A15FFF48-D6FF-4F55-86AE-10632DF5C572}" destId="{62AA6614-5369-4F7C-A2D3-8E1C3FBBC1A9}" srcOrd="2" destOrd="0" presId="urn:microsoft.com/office/officeart/2005/8/layout/process4"/>
    <dgm:cxn modelId="{D53C97A2-C7A2-4E65-B023-8A01B527CFFF}" type="presParOf" srcId="{62AA6614-5369-4F7C-A2D3-8E1C3FBBC1A9}" destId="{6FFAFF63-FC22-4692-A10B-8AAF401589C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F83DF-38A5-4666-95E3-E3737B36F2D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3DC7F2-AC1B-4427-A7E1-E6395B9EBA38}">
      <dgm:prSet custT="1"/>
      <dgm:spPr/>
      <dgm:t>
        <a:bodyPr/>
        <a:lstStyle/>
        <a:p>
          <a:pPr>
            <a:defRPr b="1"/>
          </a:pPr>
          <a:r>
            <a:rPr lang="en-GB" sz="1800" dirty="0"/>
            <a:t>Steganography protects from unauthorised viewing or copying of sensitive materials by making it invisible to the naked eye.</a:t>
          </a:r>
          <a:endParaRPr lang="en-US" sz="1800" dirty="0"/>
        </a:p>
      </dgm:t>
    </dgm:pt>
    <dgm:pt modelId="{B40B484E-3468-4FBF-9865-0B93AD02DBDD}" type="parTrans" cxnId="{A6FD59BF-69CE-42C8-A6D6-BDBE5E760381}">
      <dgm:prSet/>
      <dgm:spPr/>
      <dgm:t>
        <a:bodyPr/>
        <a:lstStyle/>
        <a:p>
          <a:endParaRPr lang="en-US"/>
        </a:p>
      </dgm:t>
    </dgm:pt>
    <dgm:pt modelId="{779BAAB8-54CA-40F7-A02F-CBB58CE74AF2}" type="sibTrans" cxnId="{A6FD59BF-69CE-42C8-A6D6-BDBE5E760381}">
      <dgm:prSet/>
      <dgm:spPr/>
      <dgm:t>
        <a:bodyPr/>
        <a:lstStyle/>
        <a:p>
          <a:endParaRPr lang="en-US"/>
        </a:p>
      </dgm:t>
    </dgm:pt>
    <dgm:pt modelId="{C50AAA42-5A32-476C-901E-3695699C2A66}">
      <dgm:prSet custT="1"/>
      <dgm:spPr/>
      <dgm:t>
        <a:bodyPr/>
        <a:lstStyle/>
        <a:p>
          <a:pPr>
            <a:defRPr b="1"/>
          </a:pPr>
          <a:r>
            <a:rPr lang="en-GB" sz="1800" dirty="0"/>
            <a:t>The steganography process is as follows:</a:t>
          </a:r>
          <a:endParaRPr lang="en-US" sz="1800" dirty="0"/>
        </a:p>
      </dgm:t>
    </dgm:pt>
    <dgm:pt modelId="{C4ABCF12-D68E-4E24-8F7B-3F947064DED0}" type="parTrans" cxnId="{56FF5ACC-0517-4022-AFA2-DA63D6EF6020}">
      <dgm:prSet/>
      <dgm:spPr/>
      <dgm:t>
        <a:bodyPr/>
        <a:lstStyle/>
        <a:p>
          <a:endParaRPr lang="en-US"/>
        </a:p>
      </dgm:t>
    </dgm:pt>
    <dgm:pt modelId="{014DC198-A28B-4BA4-BA7E-A55504C5B319}" type="sibTrans" cxnId="{56FF5ACC-0517-4022-AFA2-DA63D6EF6020}">
      <dgm:prSet/>
      <dgm:spPr/>
      <dgm:t>
        <a:bodyPr/>
        <a:lstStyle/>
        <a:p>
          <a:endParaRPr lang="en-US"/>
        </a:p>
      </dgm:t>
    </dgm:pt>
    <dgm:pt modelId="{8A789CB7-1D4C-47DB-969E-10C4D0A1EEFD}">
      <dgm:prSet custT="1"/>
      <dgm:spPr/>
      <dgm:t>
        <a:bodyPr/>
        <a:lstStyle/>
        <a:p>
          <a:r>
            <a:rPr lang="en-GB" sz="1400" b="1" dirty="0"/>
            <a:t>PAYLOAD -&gt; COVER OBJECT -&gt; STEGO OBJECT</a:t>
          </a:r>
          <a:endParaRPr lang="en-US" sz="1400" b="1" dirty="0"/>
        </a:p>
      </dgm:t>
    </dgm:pt>
    <dgm:pt modelId="{3B5373A7-EDAF-4AF2-A88B-687DA8EAE47C}" type="parTrans" cxnId="{9A08ED44-6576-4CBF-83DE-FC6A7AF64CDC}">
      <dgm:prSet/>
      <dgm:spPr/>
      <dgm:t>
        <a:bodyPr/>
        <a:lstStyle/>
        <a:p>
          <a:endParaRPr lang="en-US"/>
        </a:p>
      </dgm:t>
    </dgm:pt>
    <dgm:pt modelId="{A45C52B4-40C0-40E0-9D4D-E565FE2F083A}" type="sibTrans" cxnId="{9A08ED44-6576-4CBF-83DE-FC6A7AF64CDC}">
      <dgm:prSet/>
      <dgm:spPr/>
      <dgm:t>
        <a:bodyPr/>
        <a:lstStyle/>
        <a:p>
          <a:endParaRPr lang="en-US"/>
        </a:p>
      </dgm:t>
    </dgm:pt>
    <dgm:pt modelId="{AD60CD5E-DF02-4A77-A041-9B79AC49EA2C}" type="pres">
      <dgm:prSet presAssocID="{8F7F83DF-38A5-4666-95E3-E3737B36F2D5}" presName="root" presStyleCnt="0">
        <dgm:presLayoutVars>
          <dgm:dir/>
          <dgm:resizeHandles val="exact"/>
        </dgm:presLayoutVars>
      </dgm:prSet>
      <dgm:spPr/>
    </dgm:pt>
    <dgm:pt modelId="{0B420B4C-140A-4C15-AAA4-2BDB61529827}" type="pres">
      <dgm:prSet presAssocID="{6C3DC7F2-AC1B-4427-A7E1-E6395B9EBA38}" presName="compNode" presStyleCnt="0"/>
      <dgm:spPr/>
    </dgm:pt>
    <dgm:pt modelId="{FE942F70-C906-4F7D-8EFC-9E625D47264C}" type="pres">
      <dgm:prSet presAssocID="{6C3DC7F2-AC1B-4427-A7E1-E6395B9EBA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ind"/>
        </a:ext>
      </dgm:extLst>
    </dgm:pt>
    <dgm:pt modelId="{24C7C986-8883-4DB4-AEAB-7C819C4BE506}" type="pres">
      <dgm:prSet presAssocID="{6C3DC7F2-AC1B-4427-A7E1-E6395B9EBA38}" presName="iconSpace" presStyleCnt="0"/>
      <dgm:spPr/>
    </dgm:pt>
    <dgm:pt modelId="{915FEB5A-423A-41B5-A85B-4F4410B83F9E}" type="pres">
      <dgm:prSet presAssocID="{6C3DC7F2-AC1B-4427-A7E1-E6395B9EBA38}" presName="parTx" presStyleLbl="revTx" presStyleIdx="0" presStyleCnt="4">
        <dgm:presLayoutVars>
          <dgm:chMax val="0"/>
          <dgm:chPref val="0"/>
        </dgm:presLayoutVars>
      </dgm:prSet>
      <dgm:spPr/>
    </dgm:pt>
    <dgm:pt modelId="{EC78BEE0-F6AC-4584-A7D8-25668B98FCF1}" type="pres">
      <dgm:prSet presAssocID="{6C3DC7F2-AC1B-4427-A7E1-E6395B9EBA38}" presName="txSpace" presStyleCnt="0"/>
      <dgm:spPr/>
    </dgm:pt>
    <dgm:pt modelId="{3174DFAC-DB83-4DA2-9575-9741A8F07BC0}" type="pres">
      <dgm:prSet presAssocID="{6C3DC7F2-AC1B-4427-A7E1-E6395B9EBA38}" presName="desTx" presStyleLbl="revTx" presStyleIdx="1" presStyleCnt="4">
        <dgm:presLayoutVars/>
      </dgm:prSet>
      <dgm:spPr/>
    </dgm:pt>
    <dgm:pt modelId="{5550CAF0-5104-444B-A8DD-EE3785226A2C}" type="pres">
      <dgm:prSet presAssocID="{779BAAB8-54CA-40F7-A02F-CBB58CE74AF2}" presName="sibTrans" presStyleCnt="0"/>
      <dgm:spPr/>
    </dgm:pt>
    <dgm:pt modelId="{03D768C5-A79B-40C8-B36B-455CA1672530}" type="pres">
      <dgm:prSet presAssocID="{C50AAA42-5A32-476C-901E-3695699C2A66}" presName="compNode" presStyleCnt="0"/>
      <dgm:spPr/>
    </dgm:pt>
    <dgm:pt modelId="{0195AFA7-62B0-4FA5-AA54-0D49A762827F}" type="pres">
      <dgm:prSet presAssocID="{C50AAA42-5A32-476C-901E-3695699C2A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rveyBalls100"/>
        </a:ext>
      </dgm:extLst>
    </dgm:pt>
    <dgm:pt modelId="{C332712D-9C52-4A80-A0D4-15638C93E688}" type="pres">
      <dgm:prSet presAssocID="{C50AAA42-5A32-476C-901E-3695699C2A66}" presName="iconSpace" presStyleCnt="0"/>
      <dgm:spPr/>
    </dgm:pt>
    <dgm:pt modelId="{06EE4CC5-D1E3-4FD9-86C9-D48573E968C6}" type="pres">
      <dgm:prSet presAssocID="{C50AAA42-5A32-476C-901E-3695699C2A66}" presName="parTx" presStyleLbl="revTx" presStyleIdx="2" presStyleCnt="4">
        <dgm:presLayoutVars>
          <dgm:chMax val="0"/>
          <dgm:chPref val="0"/>
        </dgm:presLayoutVars>
      </dgm:prSet>
      <dgm:spPr/>
    </dgm:pt>
    <dgm:pt modelId="{24C2A7AB-C61C-451A-B2A8-CF927EF5BD08}" type="pres">
      <dgm:prSet presAssocID="{C50AAA42-5A32-476C-901E-3695699C2A66}" presName="txSpace" presStyleCnt="0"/>
      <dgm:spPr/>
    </dgm:pt>
    <dgm:pt modelId="{5001B0BA-0B1A-4F3A-8686-7128EABF98AF}" type="pres">
      <dgm:prSet presAssocID="{C50AAA42-5A32-476C-901E-3695699C2A66}" presName="desTx" presStyleLbl="revTx" presStyleIdx="3" presStyleCnt="4" custLinFactNeighborX="-235" custLinFactNeighborY="-76827">
        <dgm:presLayoutVars/>
      </dgm:prSet>
      <dgm:spPr/>
    </dgm:pt>
  </dgm:ptLst>
  <dgm:cxnLst>
    <dgm:cxn modelId="{4F392C62-799E-4BA0-90BD-B837C7019B27}" type="presOf" srcId="{6C3DC7F2-AC1B-4427-A7E1-E6395B9EBA38}" destId="{915FEB5A-423A-41B5-A85B-4F4410B83F9E}" srcOrd="0" destOrd="0" presId="urn:microsoft.com/office/officeart/2018/5/layout/CenteredIconLabelDescriptionList"/>
    <dgm:cxn modelId="{9A08ED44-6576-4CBF-83DE-FC6A7AF64CDC}" srcId="{C50AAA42-5A32-476C-901E-3695699C2A66}" destId="{8A789CB7-1D4C-47DB-969E-10C4D0A1EEFD}" srcOrd="0" destOrd="0" parTransId="{3B5373A7-EDAF-4AF2-A88B-687DA8EAE47C}" sibTransId="{A45C52B4-40C0-40E0-9D4D-E565FE2F083A}"/>
    <dgm:cxn modelId="{686CD57C-50C8-4B25-9DA2-17004EC63736}" type="presOf" srcId="{8F7F83DF-38A5-4666-95E3-E3737B36F2D5}" destId="{AD60CD5E-DF02-4A77-A041-9B79AC49EA2C}" srcOrd="0" destOrd="0" presId="urn:microsoft.com/office/officeart/2018/5/layout/CenteredIconLabelDescriptionList"/>
    <dgm:cxn modelId="{8B18FCB8-E44A-4439-BA23-E65900E7360A}" type="presOf" srcId="{8A789CB7-1D4C-47DB-969E-10C4D0A1EEFD}" destId="{5001B0BA-0B1A-4F3A-8686-7128EABF98AF}" srcOrd="0" destOrd="0" presId="urn:microsoft.com/office/officeart/2018/5/layout/CenteredIconLabelDescriptionList"/>
    <dgm:cxn modelId="{A6FD59BF-69CE-42C8-A6D6-BDBE5E760381}" srcId="{8F7F83DF-38A5-4666-95E3-E3737B36F2D5}" destId="{6C3DC7F2-AC1B-4427-A7E1-E6395B9EBA38}" srcOrd="0" destOrd="0" parTransId="{B40B484E-3468-4FBF-9865-0B93AD02DBDD}" sibTransId="{779BAAB8-54CA-40F7-A02F-CBB58CE74AF2}"/>
    <dgm:cxn modelId="{56FF5ACC-0517-4022-AFA2-DA63D6EF6020}" srcId="{8F7F83DF-38A5-4666-95E3-E3737B36F2D5}" destId="{C50AAA42-5A32-476C-901E-3695699C2A66}" srcOrd="1" destOrd="0" parTransId="{C4ABCF12-D68E-4E24-8F7B-3F947064DED0}" sibTransId="{014DC198-A28B-4BA4-BA7E-A55504C5B319}"/>
    <dgm:cxn modelId="{B58435E5-A0B5-4B6F-B591-F09C73302B92}" type="presOf" srcId="{C50AAA42-5A32-476C-901E-3695699C2A66}" destId="{06EE4CC5-D1E3-4FD9-86C9-D48573E968C6}" srcOrd="0" destOrd="0" presId="urn:microsoft.com/office/officeart/2018/5/layout/CenteredIconLabelDescriptionList"/>
    <dgm:cxn modelId="{B31F2839-B503-4A1E-88E0-6D8299F6AE65}" type="presParOf" srcId="{AD60CD5E-DF02-4A77-A041-9B79AC49EA2C}" destId="{0B420B4C-140A-4C15-AAA4-2BDB61529827}" srcOrd="0" destOrd="0" presId="urn:microsoft.com/office/officeart/2018/5/layout/CenteredIconLabelDescriptionList"/>
    <dgm:cxn modelId="{F2A8ADFF-4596-4CF2-BBF0-934C4EC1704C}" type="presParOf" srcId="{0B420B4C-140A-4C15-AAA4-2BDB61529827}" destId="{FE942F70-C906-4F7D-8EFC-9E625D47264C}" srcOrd="0" destOrd="0" presId="urn:microsoft.com/office/officeart/2018/5/layout/CenteredIconLabelDescriptionList"/>
    <dgm:cxn modelId="{4C4B4505-80C7-41C3-95BA-2970C9F55634}" type="presParOf" srcId="{0B420B4C-140A-4C15-AAA4-2BDB61529827}" destId="{24C7C986-8883-4DB4-AEAB-7C819C4BE506}" srcOrd="1" destOrd="0" presId="urn:microsoft.com/office/officeart/2018/5/layout/CenteredIconLabelDescriptionList"/>
    <dgm:cxn modelId="{B667C700-8AB6-49A0-BF35-E8A0EDC460CF}" type="presParOf" srcId="{0B420B4C-140A-4C15-AAA4-2BDB61529827}" destId="{915FEB5A-423A-41B5-A85B-4F4410B83F9E}" srcOrd="2" destOrd="0" presId="urn:microsoft.com/office/officeart/2018/5/layout/CenteredIconLabelDescriptionList"/>
    <dgm:cxn modelId="{5A57DF6A-105E-451C-B1B4-B399129072FE}" type="presParOf" srcId="{0B420B4C-140A-4C15-AAA4-2BDB61529827}" destId="{EC78BEE0-F6AC-4584-A7D8-25668B98FCF1}" srcOrd="3" destOrd="0" presId="urn:microsoft.com/office/officeart/2018/5/layout/CenteredIconLabelDescriptionList"/>
    <dgm:cxn modelId="{41C9E03A-D869-4964-AF69-889B2C346D35}" type="presParOf" srcId="{0B420B4C-140A-4C15-AAA4-2BDB61529827}" destId="{3174DFAC-DB83-4DA2-9575-9741A8F07BC0}" srcOrd="4" destOrd="0" presId="urn:microsoft.com/office/officeart/2018/5/layout/CenteredIconLabelDescriptionList"/>
    <dgm:cxn modelId="{BBC0FF47-96A7-4C4D-8F9F-61F8C394CE45}" type="presParOf" srcId="{AD60CD5E-DF02-4A77-A041-9B79AC49EA2C}" destId="{5550CAF0-5104-444B-A8DD-EE3785226A2C}" srcOrd="1" destOrd="0" presId="urn:microsoft.com/office/officeart/2018/5/layout/CenteredIconLabelDescriptionList"/>
    <dgm:cxn modelId="{ED99A036-1128-4641-977C-D8EB9510AF08}" type="presParOf" srcId="{AD60CD5E-DF02-4A77-A041-9B79AC49EA2C}" destId="{03D768C5-A79B-40C8-B36B-455CA1672530}" srcOrd="2" destOrd="0" presId="urn:microsoft.com/office/officeart/2018/5/layout/CenteredIconLabelDescriptionList"/>
    <dgm:cxn modelId="{3B5575E9-9094-470A-B359-0187B76635F2}" type="presParOf" srcId="{03D768C5-A79B-40C8-B36B-455CA1672530}" destId="{0195AFA7-62B0-4FA5-AA54-0D49A762827F}" srcOrd="0" destOrd="0" presId="urn:microsoft.com/office/officeart/2018/5/layout/CenteredIconLabelDescriptionList"/>
    <dgm:cxn modelId="{397D9EC9-EDB0-4ADE-8DC1-2BB18C186DED}" type="presParOf" srcId="{03D768C5-A79B-40C8-B36B-455CA1672530}" destId="{C332712D-9C52-4A80-A0D4-15638C93E688}" srcOrd="1" destOrd="0" presId="urn:microsoft.com/office/officeart/2018/5/layout/CenteredIconLabelDescriptionList"/>
    <dgm:cxn modelId="{68900969-9E84-4930-80A3-4929DBF274CD}" type="presParOf" srcId="{03D768C5-A79B-40C8-B36B-455CA1672530}" destId="{06EE4CC5-D1E3-4FD9-86C9-D48573E968C6}" srcOrd="2" destOrd="0" presId="urn:microsoft.com/office/officeart/2018/5/layout/CenteredIconLabelDescriptionList"/>
    <dgm:cxn modelId="{BC80CBBE-1899-4F60-B4C9-6930AF81AE4A}" type="presParOf" srcId="{03D768C5-A79B-40C8-B36B-455CA1672530}" destId="{24C2A7AB-C61C-451A-B2A8-CF927EF5BD08}" srcOrd="3" destOrd="0" presId="urn:microsoft.com/office/officeart/2018/5/layout/CenteredIconLabelDescriptionList"/>
    <dgm:cxn modelId="{D6B87D48-D18A-4653-AAC7-EF11E9EF91CE}" type="presParOf" srcId="{03D768C5-A79B-40C8-B36B-455CA1672530}" destId="{5001B0BA-0B1A-4F3A-8686-7128EABF98A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E4E9E-CAD3-4CAF-8E24-C27FE5556C3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C5A70D-5178-4A35-814C-0E1D1FDBC9D6}">
      <dgm:prSet custT="1"/>
      <dgm:spPr/>
      <dgm:t>
        <a:bodyPr/>
        <a:lstStyle/>
        <a:p>
          <a:pPr>
            <a:lnSpc>
              <a:spcPct val="100000"/>
            </a:lnSpc>
          </a:pPr>
          <a:r>
            <a:rPr lang="en-GB" sz="1800" dirty="0"/>
            <a:t>Implementing this algorithm in this linear fashion would make it easily decodable by taking the least significant bit of the image and getting the message in binary format.</a:t>
          </a:r>
          <a:endParaRPr lang="en-US" sz="1800" dirty="0"/>
        </a:p>
      </dgm:t>
    </dgm:pt>
    <dgm:pt modelId="{DABA6D63-FD98-48D2-B8B9-CC3B5B221782}" type="parTrans" cxnId="{F605368D-7DFC-4615-BF78-9C991BB46C3C}">
      <dgm:prSet/>
      <dgm:spPr/>
      <dgm:t>
        <a:bodyPr/>
        <a:lstStyle/>
        <a:p>
          <a:endParaRPr lang="en-US"/>
        </a:p>
      </dgm:t>
    </dgm:pt>
    <dgm:pt modelId="{EECA5943-1B5F-4C69-92FF-D5A8797F68C9}" type="sibTrans" cxnId="{F605368D-7DFC-4615-BF78-9C991BB46C3C}">
      <dgm:prSet/>
      <dgm:spPr/>
      <dgm:t>
        <a:bodyPr/>
        <a:lstStyle/>
        <a:p>
          <a:pPr>
            <a:lnSpc>
              <a:spcPct val="100000"/>
            </a:lnSpc>
          </a:pPr>
          <a:endParaRPr lang="en-US"/>
        </a:p>
      </dgm:t>
    </dgm:pt>
    <dgm:pt modelId="{41D02F05-6C82-4C74-B0A7-71744E786557}">
      <dgm:prSet/>
      <dgm:spPr/>
      <dgm:t>
        <a:bodyPr/>
        <a:lstStyle/>
        <a:p>
          <a:r>
            <a:rPr lang="en-GB"/>
            <a:t>This can be solved however by scattering the bits rather than doing it linearly, by using a SecureRandom generator.</a:t>
          </a:r>
          <a:endParaRPr lang="en-US"/>
        </a:p>
      </dgm:t>
    </dgm:pt>
    <dgm:pt modelId="{7ADE353C-3989-4383-B96A-7695CF2CC8C7}" type="parTrans" cxnId="{3AB707CD-66D8-4547-A8EA-273015D71377}">
      <dgm:prSet/>
      <dgm:spPr/>
      <dgm:t>
        <a:bodyPr/>
        <a:lstStyle/>
        <a:p>
          <a:endParaRPr lang="en-US"/>
        </a:p>
      </dgm:t>
    </dgm:pt>
    <dgm:pt modelId="{0432A2F3-1962-4848-9CF8-7C75D40F02DF}" type="sibTrans" cxnId="{3AB707CD-66D8-4547-A8EA-273015D71377}">
      <dgm:prSet/>
      <dgm:spPr/>
      <dgm:t>
        <a:bodyPr/>
        <a:lstStyle/>
        <a:p>
          <a:endParaRPr lang="en-US"/>
        </a:p>
      </dgm:t>
    </dgm:pt>
    <dgm:pt modelId="{CF7E140A-3FF8-40E3-81EF-7046A32B8C36}" type="pres">
      <dgm:prSet presAssocID="{6A0E4E9E-CAD3-4CAF-8E24-C27FE5556C3D}" presName="root" presStyleCnt="0">
        <dgm:presLayoutVars>
          <dgm:dir/>
          <dgm:resizeHandles val="exact"/>
        </dgm:presLayoutVars>
      </dgm:prSet>
      <dgm:spPr/>
    </dgm:pt>
    <dgm:pt modelId="{6C65F927-C061-4BEC-BFA6-A60B2D1B58AD}" type="pres">
      <dgm:prSet presAssocID="{6A0E4E9E-CAD3-4CAF-8E24-C27FE5556C3D}" presName="container" presStyleCnt="0">
        <dgm:presLayoutVars>
          <dgm:dir/>
          <dgm:resizeHandles val="exact"/>
        </dgm:presLayoutVars>
      </dgm:prSet>
      <dgm:spPr/>
    </dgm:pt>
    <dgm:pt modelId="{ADCD41FD-000B-4E33-AE02-60A4CD4B336F}" type="pres">
      <dgm:prSet presAssocID="{B8C5A70D-5178-4A35-814C-0E1D1FDBC9D6}" presName="compNode" presStyleCnt="0"/>
      <dgm:spPr/>
    </dgm:pt>
    <dgm:pt modelId="{E017640D-D91E-4C0A-926B-048FF166CCF8}" type="pres">
      <dgm:prSet presAssocID="{B8C5A70D-5178-4A35-814C-0E1D1FDBC9D6}" presName="iconBgRect" presStyleLbl="bgShp" presStyleIdx="0" presStyleCnt="2"/>
      <dgm:spPr/>
    </dgm:pt>
    <dgm:pt modelId="{49F2F359-722F-4089-AC84-393B0506F35F}" type="pres">
      <dgm:prSet presAssocID="{B8C5A70D-5178-4A35-814C-0E1D1FDBC9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1BC9679-B7BA-4363-A7BB-533AE8F39751}" type="pres">
      <dgm:prSet presAssocID="{B8C5A70D-5178-4A35-814C-0E1D1FDBC9D6}" presName="spaceRect" presStyleCnt="0"/>
      <dgm:spPr/>
    </dgm:pt>
    <dgm:pt modelId="{C8C8FC10-2F67-40DF-8C48-17DB43308590}" type="pres">
      <dgm:prSet presAssocID="{B8C5A70D-5178-4A35-814C-0E1D1FDBC9D6}" presName="textRect" presStyleLbl="revTx" presStyleIdx="0" presStyleCnt="2">
        <dgm:presLayoutVars>
          <dgm:chMax val="1"/>
          <dgm:chPref val="1"/>
        </dgm:presLayoutVars>
      </dgm:prSet>
      <dgm:spPr/>
    </dgm:pt>
    <dgm:pt modelId="{4250FA59-90EA-4FA6-B4EE-4FD5467C8E2B}" type="pres">
      <dgm:prSet presAssocID="{EECA5943-1B5F-4C69-92FF-D5A8797F68C9}" presName="sibTrans" presStyleLbl="sibTrans2D1" presStyleIdx="0" presStyleCnt="0"/>
      <dgm:spPr/>
    </dgm:pt>
    <dgm:pt modelId="{EBD6F431-4CF5-404F-AAFC-350B978BF4E0}" type="pres">
      <dgm:prSet presAssocID="{41D02F05-6C82-4C74-B0A7-71744E786557}" presName="compNode" presStyleCnt="0"/>
      <dgm:spPr/>
    </dgm:pt>
    <dgm:pt modelId="{5DFD82AB-F4E0-4AAB-86C4-F3B81B8767F0}" type="pres">
      <dgm:prSet presAssocID="{41D02F05-6C82-4C74-B0A7-71744E786557}" presName="iconBgRect" presStyleLbl="bgShp" presStyleIdx="1" presStyleCnt="2"/>
      <dgm:spPr/>
    </dgm:pt>
    <dgm:pt modelId="{97B6B755-CA56-4960-91EB-87A0CA7E3911}" type="pres">
      <dgm:prSet presAssocID="{41D02F05-6C82-4C74-B0A7-71744E7865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0E0CE8DC-35C8-4463-ACEE-E279A78DE2E1}" type="pres">
      <dgm:prSet presAssocID="{41D02F05-6C82-4C74-B0A7-71744E786557}" presName="spaceRect" presStyleCnt="0"/>
      <dgm:spPr/>
    </dgm:pt>
    <dgm:pt modelId="{06025760-6215-433F-ACB2-C97F1FC85883}" type="pres">
      <dgm:prSet presAssocID="{41D02F05-6C82-4C74-B0A7-71744E786557}" presName="textRect" presStyleLbl="revTx" presStyleIdx="1" presStyleCnt="2">
        <dgm:presLayoutVars>
          <dgm:chMax val="1"/>
          <dgm:chPref val="1"/>
        </dgm:presLayoutVars>
      </dgm:prSet>
      <dgm:spPr/>
    </dgm:pt>
  </dgm:ptLst>
  <dgm:cxnLst>
    <dgm:cxn modelId="{481FFC04-0046-4463-9F0F-01371B529256}" type="presOf" srcId="{B8C5A70D-5178-4A35-814C-0E1D1FDBC9D6}" destId="{C8C8FC10-2F67-40DF-8C48-17DB43308590}" srcOrd="0" destOrd="0" presId="urn:microsoft.com/office/officeart/2018/2/layout/IconCircleList"/>
    <dgm:cxn modelId="{9C5D5979-5DBE-40A1-93FA-1EC3C504BCAB}" type="presOf" srcId="{41D02F05-6C82-4C74-B0A7-71744E786557}" destId="{06025760-6215-433F-ACB2-C97F1FC85883}" srcOrd="0" destOrd="0" presId="urn:microsoft.com/office/officeart/2018/2/layout/IconCircleList"/>
    <dgm:cxn modelId="{F605368D-7DFC-4615-BF78-9C991BB46C3C}" srcId="{6A0E4E9E-CAD3-4CAF-8E24-C27FE5556C3D}" destId="{B8C5A70D-5178-4A35-814C-0E1D1FDBC9D6}" srcOrd="0" destOrd="0" parTransId="{DABA6D63-FD98-48D2-B8B9-CC3B5B221782}" sibTransId="{EECA5943-1B5F-4C69-92FF-D5A8797F68C9}"/>
    <dgm:cxn modelId="{E9B24DAC-78D2-4152-9780-6D3C1E533F3E}" type="presOf" srcId="{6A0E4E9E-CAD3-4CAF-8E24-C27FE5556C3D}" destId="{CF7E140A-3FF8-40E3-81EF-7046A32B8C36}" srcOrd="0" destOrd="0" presId="urn:microsoft.com/office/officeart/2018/2/layout/IconCircleList"/>
    <dgm:cxn modelId="{BEF9A9CC-0180-465D-A1A3-848117A0197E}" type="presOf" srcId="{EECA5943-1B5F-4C69-92FF-D5A8797F68C9}" destId="{4250FA59-90EA-4FA6-B4EE-4FD5467C8E2B}" srcOrd="0" destOrd="0" presId="urn:microsoft.com/office/officeart/2018/2/layout/IconCircleList"/>
    <dgm:cxn modelId="{3AB707CD-66D8-4547-A8EA-273015D71377}" srcId="{6A0E4E9E-CAD3-4CAF-8E24-C27FE5556C3D}" destId="{41D02F05-6C82-4C74-B0A7-71744E786557}" srcOrd="1" destOrd="0" parTransId="{7ADE353C-3989-4383-B96A-7695CF2CC8C7}" sibTransId="{0432A2F3-1962-4848-9CF8-7C75D40F02DF}"/>
    <dgm:cxn modelId="{51ED5DAF-9BF7-4F02-82D5-1BC2D9EFC4BB}" type="presParOf" srcId="{CF7E140A-3FF8-40E3-81EF-7046A32B8C36}" destId="{6C65F927-C061-4BEC-BFA6-A60B2D1B58AD}" srcOrd="0" destOrd="0" presId="urn:microsoft.com/office/officeart/2018/2/layout/IconCircleList"/>
    <dgm:cxn modelId="{9161CB9B-0A9F-4447-81E4-75AB1B23F420}" type="presParOf" srcId="{6C65F927-C061-4BEC-BFA6-A60B2D1B58AD}" destId="{ADCD41FD-000B-4E33-AE02-60A4CD4B336F}" srcOrd="0" destOrd="0" presId="urn:microsoft.com/office/officeart/2018/2/layout/IconCircleList"/>
    <dgm:cxn modelId="{10219BB0-167B-4518-8A33-244AD9EA60AA}" type="presParOf" srcId="{ADCD41FD-000B-4E33-AE02-60A4CD4B336F}" destId="{E017640D-D91E-4C0A-926B-048FF166CCF8}" srcOrd="0" destOrd="0" presId="urn:microsoft.com/office/officeart/2018/2/layout/IconCircleList"/>
    <dgm:cxn modelId="{9E36D87B-1ABD-4BAF-8912-A638D07ABDFF}" type="presParOf" srcId="{ADCD41FD-000B-4E33-AE02-60A4CD4B336F}" destId="{49F2F359-722F-4089-AC84-393B0506F35F}" srcOrd="1" destOrd="0" presId="urn:microsoft.com/office/officeart/2018/2/layout/IconCircleList"/>
    <dgm:cxn modelId="{C3DC8C40-011E-4CA1-B1A0-024CD63EE99F}" type="presParOf" srcId="{ADCD41FD-000B-4E33-AE02-60A4CD4B336F}" destId="{01BC9679-B7BA-4363-A7BB-533AE8F39751}" srcOrd="2" destOrd="0" presId="urn:microsoft.com/office/officeart/2018/2/layout/IconCircleList"/>
    <dgm:cxn modelId="{D60C125A-3C47-441C-8103-92510CE37D9C}" type="presParOf" srcId="{ADCD41FD-000B-4E33-AE02-60A4CD4B336F}" destId="{C8C8FC10-2F67-40DF-8C48-17DB43308590}" srcOrd="3" destOrd="0" presId="urn:microsoft.com/office/officeart/2018/2/layout/IconCircleList"/>
    <dgm:cxn modelId="{B4C85F77-F901-4631-BC0C-8D4BBDB048A3}" type="presParOf" srcId="{6C65F927-C061-4BEC-BFA6-A60B2D1B58AD}" destId="{4250FA59-90EA-4FA6-B4EE-4FD5467C8E2B}" srcOrd="1" destOrd="0" presId="urn:microsoft.com/office/officeart/2018/2/layout/IconCircleList"/>
    <dgm:cxn modelId="{578B883E-BDF5-45F4-BE05-B79159C6CF55}" type="presParOf" srcId="{6C65F927-C061-4BEC-BFA6-A60B2D1B58AD}" destId="{EBD6F431-4CF5-404F-AAFC-350B978BF4E0}" srcOrd="2" destOrd="0" presId="urn:microsoft.com/office/officeart/2018/2/layout/IconCircleList"/>
    <dgm:cxn modelId="{68719C10-D927-4931-958C-A5191888A688}" type="presParOf" srcId="{EBD6F431-4CF5-404F-AAFC-350B978BF4E0}" destId="{5DFD82AB-F4E0-4AAB-86C4-F3B81B8767F0}" srcOrd="0" destOrd="0" presId="urn:microsoft.com/office/officeart/2018/2/layout/IconCircleList"/>
    <dgm:cxn modelId="{82586722-8F2B-470E-8CE3-5BE3AB785FA3}" type="presParOf" srcId="{EBD6F431-4CF5-404F-AAFC-350B978BF4E0}" destId="{97B6B755-CA56-4960-91EB-87A0CA7E3911}" srcOrd="1" destOrd="0" presId="urn:microsoft.com/office/officeart/2018/2/layout/IconCircleList"/>
    <dgm:cxn modelId="{C1A74B41-BC2A-4B3A-A403-C447B3FA50AC}" type="presParOf" srcId="{EBD6F431-4CF5-404F-AAFC-350B978BF4E0}" destId="{0E0CE8DC-35C8-4463-ACEE-E279A78DE2E1}" srcOrd="2" destOrd="0" presId="urn:microsoft.com/office/officeart/2018/2/layout/IconCircleList"/>
    <dgm:cxn modelId="{32CE94AD-C9A0-49BD-A393-2604094A0E24}" type="presParOf" srcId="{EBD6F431-4CF5-404F-AAFC-350B978BF4E0}" destId="{06025760-6215-433F-ACB2-C97F1FC8588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D00FD-9657-40C0-946E-18D9702F3EB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6B4CC64-4794-4EDA-8007-0E1CF88E69B6}">
      <dgm:prSet/>
      <dgm:spPr/>
      <dgm:t>
        <a:bodyPr/>
        <a:lstStyle/>
        <a:p>
          <a:r>
            <a:rPr lang="en-GB"/>
            <a:t>Signature - looks at repetitive patterns produced that are unique to different steganography software </a:t>
          </a:r>
          <a:endParaRPr lang="en-US"/>
        </a:p>
      </dgm:t>
    </dgm:pt>
    <dgm:pt modelId="{5C50AC57-3D8F-429A-8862-25F7D96D3C92}" type="parTrans" cxnId="{B7C0E9E6-7CF6-4868-8B45-D4C992766B9D}">
      <dgm:prSet/>
      <dgm:spPr/>
      <dgm:t>
        <a:bodyPr/>
        <a:lstStyle/>
        <a:p>
          <a:endParaRPr lang="en-US"/>
        </a:p>
      </dgm:t>
    </dgm:pt>
    <dgm:pt modelId="{EECF6E8A-B7BA-458E-976F-3745BA5608AC}" type="sibTrans" cxnId="{B7C0E9E6-7CF6-4868-8B45-D4C992766B9D}">
      <dgm:prSet/>
      <dgm:spPr/>
      <dgm:t>
        <a:bodyPr/>
        <a:lstStyle/>
        <a:p>
          <a:endParaRPr lang="en-US"/>
        </a:p>
      </dgm:t>
    </dgm:pt>
    <dgm:pt modelId="{F4C89AAA-555B-46F2-8106-9E6AF978BC22}">
      <dgm:prSet/>
      <dgm:spPr/>
      <dgm:t>
        <a:bodyPr/>
        <a:lstStyle/>
        <a:p>
          <a:r>
            <a:rPr lang="en-GB"/>
            <a:t>Statistical - this looks at the fundamental statistics of an image that would have been altered if any information were to be hidden within</a:t>
          </a:r>
          <a:endParaRPr lang="en-US"/>
        </a:p>
      </dgm:t>
    </dgm:pt>
    <dgm:pt modelId="{C53CA80E-62BB-43B9-8C29-0B687E65526A}" type="parTrans" cxnId="{5A712471-3E04-4CC9-9713-C1B2C8394CED}">
      <dgm:prSet/>
      <dgm:spPr/>
      <dgm:t>
        <a:bodyPr/>
        <a:lstStyle/>
        <a:p>
          <a:endParaRPr lang="en-US"/>
        </a:p>
      </dgm:t>
    </dgm:pt>
    <dgm:pt modelId="{FD2AA90C-32AB-4061-ADF6-493A4A021F6F}" type="sibTrans" cxnId="{5A712471-3E04-4CC9-9713-C1B2C8394CED}">
      <dgm:prSet/>
      <dgm:spPr/>
      <dgm:t>
        <a:bodyPr/>
        <a:lstStyle/>
        <a:p>
          <a:endParaRPr lang="en-US"/>
        </a:p>
      </dgm:t>
    </dgm:pt>
    <dgm:pt modelId="{E7E6187E-DB3F-4C39-949E-865A8A343852}">
      <dgm:prSet/>
      <dgm:spPr/>
      <dgm:t>
        <a:bodyPr/>
        <a:lstStyle/>
        <a:p>
          <a:r>
            <a:rPr lang="en-GB"/>
            <a:t>Specific steganalysis - targets a specific steganography algorithm</a:t>
          </a:r>
          <a:endParaRPr lang="en-US"/>
        </a:p>
      </dgm:t>
    </dgm:pt>
    <dgm:pt modelId="{52243D4A-5D9C-424C-9050-526AA01F9B83}" type="parTrans" cxnId="{8EA8D506-AE15-416B-BEBA-1DE426DF52DB}">
      <dgm:prSet/>
      <dgm:spPr/>
      <dgm:t>
        <a:bodyPr/>
        <a:lstStyle/>
        <a:p>
          <a:endParaRPr lang="en-US"/>
        </a:p>
      </dgm:t>
    </dgm:pt>
    <dgm:pt modelId="{16005E2B-39D0-4746-B7D9-12C3D156B1E2}" type="sibTrans" cxnId="{8EA8D506-AE15-416B-BEBA-1DE426DF52DB}">
      <dgm:prSet/>
      <dgm:spPr/>
      <dgm:t>
        <a:bodyPr/>
        <a:lstStyle/>
        <a:p>
          <a:endParaRPr lang="en-US"/>
        </a:p>
      </dgm:t>
    </dgm:pt>
    <dgm:pt modelId="{778A2D00-F4C5-48B7-B77C-52A82D938F8C}">
      <dgm:prSet/>
      <dgm:spPr/>
      <dgm:t>
        <a:bodyPr/>
        <a:lstStyle/>
        <a:p>
          <a:r>
            <a:rPr lang="en-GB"/>
            <a:t>Universal statistical analysis - use machine learning to form a detection system We recommend installing steganalysis software such as Real-Time Steganalysis</a:t>
          </a:r>
          <a:endParaRPr lang="en-US"/>
        </a:p>
      </dgm:t>
    </dgm:pt>
    <dgm:pt modelId="{C5C98731-B8FB-4874-9893-F998FEDC3B31}" type="parTrans" cxnId="{576CB845-94D9-4120-AD65-8CE9551FE8DE}">
      <dgm:prSet/>
      <dgm:spPr/>
      <dgm:t>
        <a:bodyPr/>
        <a:lstStyle/>
        <a:p>
          <a:endParaRPr lang="en-US"/>
        </a:p>
      </dgm:t>
    </dgm:pt>
    <dgm:pt modelId="{14530A0B-1DC3-4449-A297-55AF110919C5}" type="sibTrans" cxnId="{576CB845-94D9-4120-AD65-8CE9551FE8DE}">
      <dgm:prSet/>
      <dgm:spPr/>
      <dgm:t>
        <a:bodyPr/>
        <a:lstStyle/>
        <a:p>
          <a:endParaRPr lang="en-US"/>
        </a:p>
      </dgm:t>
    </dgm:pt>
    <dgm:pt modelId="{07CE23AD-11DB-45B4-9AF7-1AE2B3555D20}" type="pres">
      <dgm:prSet presAssocID="{A3BD00FD-9657-40C0-946E-18D9702F3EB5}" presName="root" presStyleCnt="0">
        <dgm:presLayoutVars>
          <dgm:dir/>
          <dgm:resizeHandles val="exact"/>
        </dgm:presLayoutVars>
      </dgm:prSet>
      <dgm:spPr/>
    </dgm:pt>
    <dgm:pt modelId="{D5578B6A-FD9E-430C-BCC8-BB305D465CEA}" type="pres">
      <dgm:prSet presAssocID="{A3BD00FD-9657-40C0-946E-18D9702F3EB5}" presName="container" presStyleCnt="0">
        <dgm:presLayoutVars>
          <dgm:dir/>
          <dgm:resizeHandles val="exact"/>
        </dgm:presLayoutVars>
      </dgm:prSet>
      <dgm:spPr/>
    </dgm:pt>
    <dgm:pt modelId="{11A6373A-E80E-447B-BCCC-867DC1B0FEED}" type="pres">
      <dgm:prSet presAssocID="{86B4CC64-4794-4EDA-8007-0E1CF88E69B6}" presName="compNode" presStyleCnt="0"/>
      <dgm:spPr/>
    </dgm:pt>
    <dgm:pt modelId="{1B74F165-2BE7-427A-8B16-5D8958BE3F93}" type="pres">
      <dgm:prSet presAssocID="{86B4CC64-4794-4EDA-8007-0E1CF88E69B6}" presName="iconBgRect" presStyleLbl="bgShp" presStyleIdx="0" presStyleCnt="4"/>
      <dgm:spPr/>
    </dgm:pt>
    <dgm:pt modelId="{BD01BDC6-9848-43D9-AC80-7A9178DD3D6A}" type="pres">
      <dgm:prSet presAssocID="{86B4CC64-4794-4EDA-8007-0E1CF88E69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80CA376-480C-444E-9B47-37FD28A5C93B}" type="pres">
      <dgm:prSet presAssocID="{86B4CC64-4794-4EDA-8007-0E1CF88E69B6}" presName="spaceRect" presStyleCnt="0"/>
      <dgm:spPr/>
    </dgm:pt>
    <dgm:pt modelId="{9DFD1340-8E86-489A-B71A-F1E9F58E8FBA}" type="pres">
      <dgm:prSet presAssocID="{86B4CC64-4794-4EDA-8007-0E1CF88E69B6}" presName="textRect" presStyleLbl="revTx" presStyleIdx="0" presStyleCnt="4">
        <dgm:presLayoutVars>
          <dgm:chMax val="1"/>
          <dgm:chPref val="1"/>
        </dgm:presLayoutVars>
      </dgm:prSet>
      <dgm:spPr/>
    </dgm:pt>
    <dgm:pt modelId="{F487E690-5952-4EAF-B9FE-63855C482692}" type="pres">
      <dgm:prSet presAssocID="{EECF6E8A-B7BA-458E-976F-3745BA5608AC}" presName="sibTrans" presStyleLbl="sibTrans2D1" presStyleIdx="0" presStyleCnt="0"/>
      <dgm:spPr/>
    </dgm:pt>
    <dgm:pt modelId="{6E81F88A-B4B2-4049-AB0E-6BB89446E7E5}" type="pres">
      <dgm:prSet presAssocID="{F4C89AAA-555B-46F2-8106-9E6AF978BC22}" presName="compNode" presStyleCnt="0"/>
      <dgm:spPr/>
    </dgm:pt>
    <dgm:pt modelId="{8166013F-D58E-4426-ABE9-BAA33B5F9816}" type="pres">
      <dgm:prSet presAssocID="{F4C89AAA-555B-46F2-8106-9E6AF978BC22}" presName="iconBgRect" presStyleLbl="bgShp" presStyleIdx="1" presStyleCnt="4"/>
      <dgm:spPr/>
    </dgm:pt>
    <dgm:pt modelId="{F8B52B19-F6D6-4AC6-BC6F-E4617DDCBD4B}" type="pres">
      <dgm:prSet presAssocID="{F4C89AAA-555B-46F2-8106-9E6AF978BC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A533B5A5-CB00-4BAC-8EEB-DD2913B9AD78}" type="pres">
      <dgm:prSet presAssocID="{F4C89AAA-555B-46F2-8106-9E6AF978BC22}" presName="spaceRect" presStyleCnt="0"/>
      <dgm:spPr/>
    </dgm:pt>
    <dgm:pt modelId="{6779A600-EDA6-445F-AAFA-7B8FBB5C0BB4}" type="pres">
      <dgm:prSet presAssocID="{F4C89AAA-555B-46F2-8106-9E6AF978BC22}" presName="textRect" presStyleLbl="revTx" presStyleIdx="1" presStyleCnt="4">
        <dgm:presLayoutVars>
          <dgm:chMax val="1"/>
          <dgm:chPref val="1"/>
        </dgm:presLayoutVars>
      </dgm:prSet>
      <dgm:spPr/>
    </dgm:pt>
    <dgm:pt modelId="{E5E528ED-8439-49AB-88C6-610CC21A526A}" type="pres">
      <dgm:prSet presAssocID="{FD2AA90C-32AB-4061-ADF6-493A4A021F6F}" presName="sibTrans" presStyleLbl="sibTrans2D1" presStyleIdx="0" presStyleCnt="0"/>
      <dgm:spPr/>
    </dgm:pt>
    <dgm:pt modelId="{1D6B6716-72AB-4736-A832-91DED30CEC46}" type="pres">
      <dgm:prSet presAssocID="{E7E6187E-DB3F-4C39-949E-865A8A343852}" presName="compNode" presStyleCnt="0"/>
      <dgm:spPr/>
    </dgm:pt>
    <dgm:pt modelId="{ED0D71E5-F1A1-4CF0-854A-E8E5C24CD74E}" type="pres">
      <dgm:prSet presAssocID="{E7E6187E-DB3F-4C39-949E-865A8A343852}" presName="iconBgRect" presStyleLbl="bgShp" presStyleIdx="2" presStyleCnt="4"/>
      <dgm:spPr/>
    </dgm:pt>
    <dgm:pt modelId="{B85ECF6F-F12E-4136-B663-2DDBC7ACA90F}" type="pres">
      <dgm:prSet presAssocID="{E7E6187E-DB3F-4C39-949E-865A8A3438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5CF4496-DBED-455B-86C0-4E245E8FA6E3}" type="pres">
      <dgm:prSet presAssocID="{E7E6187E-DB3F-4C39-949E-865A8A343852}" presName="spaceRect" presStyleCnt="0"/>
      <dgm:spPr/>
    </dgm:pt>
    <dgm:pt modelId="{8576C18E-3BE9-4CB6-9EA5-F2E9CF2E5E20}" type="pres">
      <dgm:prSet presAssocID="{E7E6187E-DB3F-4C39-949E-865A8A343852}" presName="textRect" presStyleLbl="revTx" presStyleIdx="2" presStyleCnt="4">
        <dgm:presLayoutVars>
          <dgm:chMax val="1"/>
          <dgm:chPref val="1"/>
        </dgm:presLayoutVars>
      </dgm:prSet>
      <dgm:spPr/>
    </dgm:pt>
    <dgm:pt modelId="{7A951E6B-E2C4-430D-B6A8-21C26CC8097F}" type="pres">
      <dgm:prSet presAssocID="{16005E2B-39D0-4746-B7D9-12C3D156B1E2}" presName="sibTrans" presStyleLbl="sibTrans2D1" presStyleIdx="0" presStyleCnt="0"/>
      <dgm:spPr/>
    </dgm:pt>
    <dgm:pt modelId="{4C38AB8D-C3EF-4758-B1D4-44A0E9C2CB5C}" type="pres">
      <dgm:prSet presAssocID="{778A2D00-F4C5-48B7-B77C-52A82D938F8C}" presName="compNode" presStyleCnt="0"/>
      <dgm:spPr/>
    </dgm:pt>
    <dgm:pt modelId="{AF133663-7DCF-4004-8557-ED0C8B25F8C1}" type="pres">
      <dgm:prSet presAssocID="{778A2D00-F4C5-48B7-B77C-52A82D938F8C}" presName="iconBgRect" presStyleLbl="bgShp" presStyleIdx="3" presStyleCnt="4"/>
      <dgm:spPr/>
    </dgm:pt>
    <dgm:pt modelId="{989CF73A-0C3D-43F1-96DA-F124D02775CD}" type="pres">
      <dgm:prSet presAssocID="{778A2D00-F4C5-48B7-B77C-52A82D938F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0E534304-BBDC-432E-84D3-F45C1CC6D807}" type="pres">
      <dgm:prSet presAssocID="{778A2D00-F4C5-48B7-B77C-52A82D938F8C}" presName="spaceRect" presStyleCnt="0"/>
      <dgm:spPr/>
    </dgm:pt>
    <dgm:pt modelId="{7C51D418-7994-4DF1-A4ED-323EBF782CBA}" type="pres">
      <dgm:prSet presAssocID="{778A2D00-F4C5-48B7-B77C-52A82D938F8C}" presName="textRect" presStyleLbl="revTx" presStyleIdx="3" presStyleCnt="4">
        <dgm:presLayoutVars>
          <dgm:chMax val="1"/>
          <dgm:chPref val="1"/>
        </dgm:presLayoutVars>
      </dgm:prSet>
      <dgm:spPr/>
    </dgm:pt>
  </dgm:ptLst>
  <dgm:cxnLst>
    <dgm:cxn modelId="{88437804-ED23-41AB-AC03-A81DC2F2B073}" type="presOf" srcId="{F4C89AAA-555B-46F2-8106-9E6AF978BC22}" destId="{6779A600-EDA6-445F-AAFA-7B8FBB5C0BB4}" srcOrd="0" destOrd="0" presId="urn:microsoft.com/office/officeart/2018/2/layout/IconCircleList"/>
    <dgm:cxn modelId="{8EA8D506-AE15-416B-BEBA-1DE426DF52DB}" srcId="{A3BD00FD-9657-40C0-946E-18D9702F3EB5}" destId="{E7E6187E-DB3F-4C39-949E-865A8A343852}" srcOrd="2" destOrd="0" parTransId="{52243D4A-5D9C-424C-9050-526AA01F9B83}" sibTransId="{16005E2B-39D0-4746-B7D9-12C3D156B1E2}"/>
    <dgm:cxn modelId="{A8723924-5A75-48F6-9141-D74DA6B41F04}" type="presOf" srcId="{A3BD00FD-9657-40C0-946E-18D9702F3EB5}" destId="{07CE23AD-11DB-45B4-9AF7-1AE2B3555D20}" srcOrd="0" destOrd="0" presId="urn:microsoft.com/office/officeart/2018/2/layout/IconCircleList"/>
    <dgm:cxn modelId="{70E58F33-056D-4196-A3BD-03880B6A261A}" type="presOf" srcId="{EECF6E8A-B7BA-458E-976F-3745BA5608AC}" destId="{F487E690-5952-4EAF-B9FE-63855C482692}" srcOrd="0" destOrd="0" presId="urn:microsoft.com/office/officeart/2018/2/layout/IconCircleList"/>
    <dgm:cxn modelId="{03637B41-6A31-402D-9EA7-6A36F9FBC091}" type="presOf" srcId="{E7E6187E-DB3F-4C39-949E-865A8A343852}" destId="{8576C18E-3BE9-4CB6-9EA5-F2E9CF2E5E20}" srcOrd="0" destOrd="0" presId="urn:microsoft.com/office/officeart/2018/2/layout/IconCircleList"/>
    <dgm:cxn modelId="{576CB845-94D9-4120-AD65-8CE9551FE8DE}" srcId="{A3BD00FD-9657-40C0-946E-18D9702F3EB5}" destId="{778A2D00-F4C5-48B7-B77C-52A82D938F8C}" srcOrd="3" destOrd="0" parTransId="{C5C98731-B8FB-4874-9893-F998FEDC3B31}" sibTransId="{14530A0B-1DC3-4449-A297-55AF110919C5}"/>
    <dgm:cxn modelId="{5A712471-3E04-4CC9-9713-C1B2C8394CED}" srcId="{A3BD00FD-9657-40C0-946E-18D9702F3EB5}" destId="{F4C89AAA-555B-46F2-8106-9E6AF978BC22}" srcOrd="1" destOrd="0" parTransId="{C53CA80E-62BB-43B9-8C29-0B687E65526A}" sibTransId="{FD2AA90C-32AB-4061-ADF6-493A4A021F6F}"/>
    <dgm:cxn modelId="{C7F9D283-634C-467D-9E4D-8CCCC5E5E192}" type="presOf" srcId="{778A2D00-F4C5-48B7-B77C-52A82D938F8C}" destId="{7C51D418-7994-4DF1-A4ED-323EBF782CBA}" srcOrd="0" destOrd="0" presId="urn:microsoft.com/office/officeart/2018/2/layout/IconCircleList"/>
    <dgm:cxn modelId="{4A8A40D9-DF65-4611-BF9A-E3C5A7E930EC}" type="presOf" srcId="{86B4CC64-4794-4EDA-8007-0E1CF88E69B6}" destId="{9DFD1340-8E86-489A-B71A-F1E9F58E8FBA}" srcOrd="0" destOrd="0" presId="urn:microsoft.com/office/officeart/2018/2/layout/IconCircleList"/>
    <dgm:cxn modelId="{B7C0E9E6-7CF6-4868-8B45-D4C992766B9D}" srcId="{A3BD00FD-9657-40C0-946E-18D9702F3EB5}" destId="{86B4CC64-4794-4EDA-8007-0E1CF88E69B6}" srcOrd="0" destOrd="0" parTransId="{5C50AC57-3D8F-429A-8862-25F7D96D3C92}" sibTransId="{EECF6E8A-B7BA-458E-976F-3745BA5608AC}"/>
    <dgm:cxn modelId="{2BC1A7ED-0587-4B75-B91C-B1539648D981}" type="presOf" srcId="{16005E2B-39D0-4746-B7D9-12C3D156B1E2}" destId="{7A951E6B-E2C4-430D-B6A8-21C26CC8097F}" srcOrd="0" destOrd="0" presId="urn:microsoft.com/office/officeart/2018/2/layout/IconCircleList"/>
    <dgm:cxn modelId="{EF9389F3-8EE7-4EE9-BE33-E2C60387AF0A}" type="presOf" srcId="{FD2AA90C-32AB-4061-ADF6-493A4A021F6F}" destId="{E5E528ED-8439-49AB-88C6-610CC21A526A}" srcOrd="0" destOrd="0" presId="urn:microsoft.com/office/officeart/2018/2/layout/IconCircleList"/>
    <dgm:cxn modelId="{3BE6316E-D048-4A90-9943-C74A2DD10843}" type="presParOf" srcId="{07CE23AD-11DB-45B4-9AF7-1AE2B3555D20}" destId="{D5578B6A-FD9E-430C-BCC8-BB305D465CEA}" srcOrd="0" destOrd="0" presId="urn:microsoft.com/office/officeart/2018/2/layout/IconCircleList"/>
    <dgm:cxn modelId="{386EF54C-D9F2-4514-A671-41E009E997A9}" type="presParOf" srcId="{D5578B6A-FD9E-430C-BCC8-BB305D465CEA}" destId="{11A6373A-E80E-447B-BCCC-867DC1B0FEED}" srcOrd="0" destOrd="0" presId="urn:microsoft.com/office/officeart/2018/2/layout/IconCircleList"/>
    <dgm:cxn modelId="{C0AAE69F-FCAE-4F6E-A4CE-1B305C55C697}" type="presParOf" srcId="{11A6373A-E80E-447B-BCCC-867DC1B0FEED}" destId="{1B74F165-2BE7-427A-8B16-5D8958BE3F93}" srcOrd="0" destOrd="0" presId="urn:microsoft.com/office/officeart/2018/2/layout/IconCircleList"/>
    <dgm:cxn modelId="{4917EB24-F7C2-4B25-AA90-EB8F819F04E4}" type="presParOf" srcId="{11A6373A-E80E-447B-BCCC-867DC1B0FEED}" destId="{BD01BDC6-9848-43D9-AC80-7A9178DD3D6A}" srcOrd="1" destOrd="0" presId="urn:microsoft.com/office/officeart/2018/2/layout/IconCircleList"/>
    <dgm:cxn modelId="{60D9E9BA-5DAD-4788-8106-ABE0FE0051C9}" type="presParOf" srcId="{11A6373A-E80E-447B-BCCC-867DC1B0FEED}" destId="{080CA376-480C-444E-9B47-37FD28A5C93B}" srcOrd="2" destOrd="0" presId="urn:microsoft.com/office/officeart/2018/2/layout/IconCircleList"/>
    <dgm:cxn modelId="{159286E9-9230-49F8-BA03-7650BE6ECDEB}" type="presParOf" srcId="{11A6373A-E80E-447B-BCCC-867DC1B0FEED}" destId="{9DFD1340-8E86-489A-B71A-F1E9F58E8FBA}" srcOrd="3" destOrd="0" presId="urn:microsoft.com/office/officeart/2018/2/layout/IconCircleList"/>
    <dgm:cxn modelId="{20C00871-C195-4653-BF90-292D9E77D78B}" type="presParOf" srcId="{D5578B6A-FD9E-430C-BCC8-BB305D465CEA}" destId="{F487E690-5952-4EAF-B9FE-63855C482692}" srcOrd="1" destOrd="0" presId="urn:microsoft.com/office/officeart/2018/2/layout/IconCircleList"/>
    <dgm:cxn modelId="{65444E65-4B29-498C-BD68-1BE685C1177C}" type="presParOf" srcId="{D5578B6A-FD9E-430C-BCC8-BB305D465CEA}" destId="{6E81F88A-B4B2-4049-AB0E-6BB89446E7E5}" srcOrd="2" destOrd="0" presId="urn:microsoft.com/office/officeart/2018/2/layout/IconCircleList"/>
    <dgm:cxn modelId="{0CF253E7-EE95-4123-89DB-72C9A0FE7D20}" type="presParOf" srcId="{6E81F88A-B4B2-4049-AB0E-6BB89446E7E5}" destId="{8166013F-D58E-4426-ABE9-BAA33B5F9816}" srcOrd="0" destOrd="0" presId="urn:microsoft.com/office/officeart/2018/2/layout/IconCircleList"/>
    <dgm:cxn modelId="{AC9394E3-D904-4068-B33A-DF2FCDFDA15F}" type="presParOf" srcId="{6E81F88A-B4B2-4049-AB0E-6BB89446E7E5}" destId="{F8B52B19-F6D6-4AC6-BC6F-E4617DDCBD4B}" srcOrd="1" destOrd="0" presId="urn:microsoft.com/office/officeart/2018/2/layout/IconCircleList"/>
    <dgm:cxn modelId="{B506BECB-F1A5-4F77-BB4D-7753115E1F01}" type="presParOf" srcId="{6E81F88A-B4B2-4049-AB0E-6BB89446E7E5}" destId="{A533B5A5-CB00-4BAC-8EEB-DD2913B9AD78}" srcOrd="2" destOrd="0" presId="urn:microsoft.com/office/officeart/2018/2/layout/IconCircleList"/>
    <dgm:cxn modelId="{F8ED4B72-70A1-4895-AB38-D1CF59A6DEEE}" type="presParOf" srcId="{6E81F88A-B4B2-4049-AB0E-6BB89446E7E5}" destId="{6779A600-EDA6-445F-AAFA-7B8FBB5C0BB4}" srcOrd="3" destOrd="0" presId="urn:microsoft.com/office/officeart/2018/2/layout/IconCircleList"/>
    <dgm:cxn modelId="{A63907A5-49A4-4A59-8BBE-E8A989BCFAB7}" type="presParOf" srcId="{D5578B6A-FD9E-430C-BCC8-BB305D465CEA}" destId="{E5E528ED-8439-49AB-88C6-610CC21A526A}" srcOrd="3" destOrd="0" presId="urn:microsoft.com/office/officeart/2018/2/layout/IconCircleList"/>
    <dgm:cxn modelId="{A0750F67-6D9F-4D23-AD1F-496B04EC535D}" type="presParOf" srcId="{D5578B6A-FD9E-430C-BCC8-BB305D465CEA}" destId="{1D6B6716-72AB-4736-A832-91DED30CEC46}" srcOrd="4" destOrd="0" presId="urn:microsoft.com/office/officeart/2018/2/layout/IconCircleList"/>
    <dgm:cxn modelId="{6AEDF2CB-D8F3-46BF-8C16-FB5FC4C79EC8}" type="presParOf" srcId="{1D6B6716-72AB-4736-A832-91DED30CEC46}" destId="{ED0D71E5-F1A1-4CF0-854A-E8E5C24CD74E}" srcOrd="0" destOrd="0" presId="urn:microsoft.com/office/officeart/2018/2/layout/IconCircleList"/>
    <dgm:cxn modelId="{E2AAF8E7-D4FF-4CB2-A5B2-8161FCE0BB19}" type="presParOf" srcId="{1D6B6716-72AB-4736-A832-91DED30CEC46}" destId="{B85ECF6F-F12E-4136-B663-2DDBC7ACA90F}" srcOrd="1" destOrd="0" presId="urn:microsoft.com/office/officeart/2018/2/layout/IconCircleList"/>
    <dgm:cxn modelId="{9ED31E1C-C667-4D30-B587-6F7833DE920A}" type="presParOf" srcId="{1D6B6716-72AB-4736-A832-91DED30CEC46}" destId="{05CF4496-DBED-455B-86C0-4E245E8FA6E3}" srcOrd="2" destOrd="0" presId="urn:microsoft.com/office/officeart/2018/2/layout/IconCircleList"/>
    <dgm:cxn modelId="{1CD40DEC-27AA-4D4D-8ACB-FF464C759DEF}" type="presParOf" srcId="{1D6B6716-72AB-4736-A832-91DED30CEC46}" destId="{8576C18E-3BE9-4CB6-9EA5-F2E9CF2E5E20}" srcOrd="3" destOrd="0" presId="urn:microsoft.com/office/officeart/2018/2/layout/IconCircleList"/>
    <dgm:cxn modelId="{345626FE-2452-43AF-958D-2B626460DE2A}" type="presParOf" srcId="{D5578B6A-FD9E-430C-BCC8-BB305D465CEA}" destId="{7A951E6B-E2C4-430D-B6A8-21C26CC8097F}" srcOrd="5" destOrd="0" presId="urn:microsoft.com/office/officeart/2018/2/layout/IconCircleList"/>
    <dgm:cxn modelId="{64E1721B-B0A5-45EC-AADE-F37696C34DEF}" type="presParOf" srcId="{D5578B6A-FD9E-430C-BCC8-BB305D465CEA}" destId="{4C38AB8D-C3EF-4758-B1D4-44A0E9C2CB5C}" srcOrd="6" destOrd="0" presId="urn:microsoft.com/office/officeart/2018/2/layout/IconCircleList"/>
    <dgm:cxn modelId="{58FF4062-5B86-4EE2-A1EE-22E27FC5E6EE}" type="presParOf" srcId="{4C38AB8D-C3EF-4758-B1D4-44A0E9C2CB5C}" destId="{AF133663-7DCF-4004-8557-ED0C8B25F8C1}" srcOrd="0" destOrd="0" presId="urn:microsoft.com/office/officeart/2018/2/layout/IconCircleList"/>
    <dgm:cxn modelId="{A72F64BD-F61A-4D4C-AAC5-A47709E8E383}" type="presParOf" srcId="{4C38AB8D-C3EF-4758-B1D4-44A0E9C2CB5C}" destId="{989CF73A-0C3D-43F1-96DA-F124D02775CD}" srcOrd="1" destOrd="0" presId="urn:microsoft.com/office/officeart/2018/2/layout/IconCircleList"/>
    <dgm:cxn modelId="{96C76D69-CAB2-4DA7-A6F7-B2D287FDD93B}" type="presParOf" srcId="{4C38AB8D-C3EF-4758-B1D4-44A0E9C2CB5C}" destId="{0E534304-BBDC-432E-84D3-F45C1CC6D807}" srcOrd="2" destOrd="0" presId="urn:microsoft.com/office/officeart/2018/2/layout/IconCircleList"/>
    <dgm:cxn modelId="{D6423A0F-B71B-48D4-BDFE-AA69B7909876}" type="presParOf" srcId="{4C38AB8D-C3EF-4758-B1D4-44A0E9C2CB5C}" destId="{7C51D418-7994-4DF1-A4ED-323EBF782CB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F7CE-D531-486F-9047-248C597462CF}">
      <dsp:nvSpPr>
        <dsp:cNvPr id="0" name=""/>
        <dsp:cNvSpPr/>
      </dsp:nvSpPr>
      <dsp:spPr>
        <a:xfrm>
          <a:off x="0" y="2920749"/>
          <a:ext cx="5459565" cy="1916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Steganography works by replacing bits of useless or unused data in a graphic (or other computer file) with bits of different, invisible information. </a:t>
          </a:r>
          <a:endParaRPr lang="en-US" sz="2300" kern="1200" dirty="0"/>
        </a:p>
      </dsp:txBody>
      <dsp:txXfrm>
        <a:off x="0" y="2920749"/>
        <a:ext cx="5459565" cy="1916328"/>
      </dsp:txXfrm>
    </dsp:sp>
    <dsp:sp modelId="{6FFAFF63-FC22-4692-A10B-8AAF401589C0}">
      <dsp:nvSpPr>
        <dsp:cNvPr id="0" name=""/>
        <dsp:cNvSpPr/>
      </dsp:nvSpPr>
      <dsp:spPr>
        <a:xfrm rot="10800000">
          <a:off x="0" y="2182"/>
          <a:ext cx="5459565" cy="2947312"/>
        </a:xfrm>
        <a:prstGeom prst="upArrowCallou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Simply, steganography is an encryption method used to protect data. It conceals information by embedding messages within other, harmless and unrelated messages – data hidden within data. </a:t>
          </a:r>
          <a:endParaRPr lang="en-US" sz="2300" kern="1200" dirty="0"/>
        </a:p>
      </dsp:txBody>
      <dsp:txXfrm rot="10800000">
        <a:off x="0" y="2182"/>
        <a:ext cx="5459565" cy="1915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42F70-C906-4F7D-8EFC-9E625D47264C}">
      <dsp:nvSpPr>
        <dsp:cNvPr id="0" name=""/>
        <dsp:cNvSpPr/>
      </dsp:nvSpPr>
      <dsp:spPr>
        <a:xfrm>
          <a:off x="1886054" y="474"/>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5FEB5A-423A-41B5-A85B-4F4410B83F9E}">
      <dsp:nvSpPr>
        <dsp:cNvPr id="0" name=""/>
        <dsp:cNvSpPr/>
      </dsp:nvSpPr>
      <dsp:spPr>
        <a:xfrm>
          <a:off x="483425" y="1646164"/>
          <a:ext cx="4315781" cy="97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dirty="0"/>
            <a:t>Steganography protects from unauthorised viewing or copying of sensitive materials by making it invisible to the naked eye.</a:t>
          </a:r>
          <a:endParaRPr lang="en-US" sz="1800" kern="1200" dirty="0"/>
        </a:p>
      </dsp:txBody>
      <dsp:txXfrm>
        <a:off x="483425" y="1646164"/>
        <a:ext cx="4315781" cy="971050"/>
      </dsp:txXfrm>
    </dsp:sp>
    <dsp:sp modelId="{3174DFAC-DB83-4DA2-9575-9741A8F07BC0}">
      <dsp:nvSpPr>
        <dsp:cNvPr id="0" name=""/>
        <dsp:cNvSpPr/>
      </dsp:nvSpPr>
      <dsp:spPr>
        <a:xfrm>
          <a:off x="483425" y="2680084"/>
          <a:ext cx="4315781" cy="462857"/>
        </a:xfrm>
        <a:prstGeom prst="rect">
          <a:avLst/>
        </a:prstGeom>
        <a:noFill/>
        <a:ln>
          <a:noFill/>
        </a:ln>
        <a:effectLst/>
      </dsp:spPr>
      <dsp:style>
        <a:lnRef idx="0">
          <a:scrgbClr r="0" g="0" b="0"/>
        </a:lnRef>
        <a:fillRef idx="0">
          <a:scrgbClr r="0" g="0" b="0"/>
        </a:fillRef>
        <a:effectRef idx="0">
          <a:scrgbClr r="0" g="0" b="0"/>
        </a:effectRef>
        <a:fontRef idx="minor"/>
      </dsp:style>
    </dsp:sp>
    <dsp:sp modelId="{0195AFA7-62B0-4FA5-AA54-0D49A762827F}">
      <dsp:nvSpPr>
        <dsp:cNvPr id="0" name=""/>
        <dsp:cNvSpPr/>
      </dsp:nvSpPr>
      <dsp:spPr>
        <a:xfrm>
          <a:off x="6957097" y="474"/>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EE4CC5-D1E3-4FD9-86C9-D48573E968C6}">
      <dsp:nvSpPr>
        <dsp:cNvPr id="0" name=""/>
        <dsp:cNvSpPr/>
      </dsp:nvSpPr>
      <dsp:spPr>
        <a:xfrm>
          <a:off x="5554468" y="1646164"/>
          <a:ext cx="4315781" cy="97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dirty="0"/>
            <a:t>The steganography process is as follows:</a:t>
          </a:r>
          <a:endParaRPr lang="en-US" sz="1800" kern="1200" dirty="0"/>
        </a:p>
      </dsp:txBody>
      <dsp:txXfrm>
        <a:off x="5554468" y="1646164"/>
        <a:ext cx="4315781" cy="971050"/>
      </dsp:txXfrm>
    </dsp:sp>
    <dsp:sp modelId="{5001B0BA-0B1A-4F3A-8686-7128EABF98AF}">
      <dsp:nvSpPr>
        <dsp:cNvPr id="0" name=""/>
        <dsp:cNvSpPr/>
      </dsp:nvSpPr>
      <dsp:spPr>
        <a:xfrm>
          <a:off x="5544326" y="2324484"/>
          <a:ext cx="4315781" cy="462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1" kern="1200" dirty="0"/>
            <a:t>PAYLOAD -&gt; COVER OBJECT -&gt; STEGO OBJECT</a:t>
          </a:r>
          <a:endParaRPr lang="en-US" sz="1400" b="1" kern="1200" dirty="0"/>
        </a:p>
      </dsp:txBody>
      <dsp:txXfrm>
        <a:off x="5544326" y="2324484"/>
        <a:ext cx="4315781" cy="462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7640D-D91E-4C0A-926B-048FF166CCF8}">
      <dsp:nvSpPr>
        <dsp:cNvPr id="0" name=""/>
        <dsp:cNvSpPr/>
      </dsp:nvSpPr>
      <dsp:spPr>
        <a:xfrm>
          <a:off x="455659" y="946682"/>
          <a:ext cx="1250051" cy="12500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2F359-722F-4089-AC84-393B0506F35F}">
      <dsp:nvSpPr>
        <dsp:cNvPr id="0" name=""/>
        <dsp:cNvSpPr/>
      </dsp:nvSpPr>
      <dsp:spPr>
        <a:xfrm>
          <a:off x="718170" y="1209192"/>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8FC10-2F67-40DF-8C48-17DB43308590}">
      <dsp:nvSpPr>
        <dsp:cNvPr id="0" name=""/>
        <dsp:cNvSpPr/>
      </dsp:nvSpPr>
      <dsp:spPr>
        <a:xfrm>
          <a:off x="1973579" y="946682"/>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t>Implementing this algorithm in this linear fashion would make it easily decodable by taking the least significant bit of the image and getting the message in binary format.</a:t>
          </a:r>
          <a:endParaRPr lang="en-US" sz="1800" kern="1200" dirty="0"/>
        </a:p>
      </dsp:txBody>
      <dsp:txXfrm>
        <a:off x="1973579" y="946682"/>
        <a:ext cx="2946550" cy="1250051"/>
      </dsp:txXfrm>
    </dsp:sp>
    <dsp:sp modelId="{5DFD82AB-F4E0-4AAB-86C4-F3B81B8767F0}">
      <dsp:nvSpPr>
        <dsp:cNvPr id="0" name=""/>
        <dsp:cNvSpPr/>
      </dsp:nvSpPr>
      <dsp:spPr>
        <a:xfrm>
          <a:off x="5433544" y="946682"/>
          <a:ext cx="1250051" cy="1250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6B755-CA56-4960-91EB-87A0CA7E3911}">
      <dsp:nvSpPr>
        <dsp:cNvPr id="0" name=""/>
        <dsp:cNvSpPr/>
      </dsp:nvSpPr>
      <dsp:spPr>
        <a:xfrm>
          <a:off x="5696055" y="1209192"/>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025760-6215-433F-ACB2-C97F1FC85883}">
      <dsp:nvSpPr>
        <dsp:cNvPr id="0" name=""/>
        <dsp:cNvSpPr/>
      </dsp:nvSpPr>
      <dsp:spPr>
        <a:xfrm>
          <a:off x="6951464" y="946682"/>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This can be solved however by scattering the bits rather than doing it linearly, by using a SecureRandom generator.</a:t>
          </a:r>
          <a:endParaRPr lang="en-US" sz="1900" kern="1200"/>
        </a:p>
      </dsp:txBody>
      <dsp:txXfrm>
        <a:off x="6951464" y="946682"/>
        <a:ext cx="2946550" cy="125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4F165-2BE7-427A-8B16-5D8958BE3F93}">
      <dsp:nvSpPr>
        <dsp:cNvPr id="0" name=""/>
        <dsp:cNvSpPr/>
      </dsp:nvSpPr>
      <dsp:spPr>
        <a:xfrm>
          <a:off x="455659" y="54465"/>
          <a:ext cx="1250051" cy="12500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1BDC6-9848-43D9-AC80-7A9178DD3D6A}">
      <dsp:nvSpPr>
        <dsp:cNvPr id="0" name=""/>
        <dsp:cNvSpPr/>
      </dsp:nvSpPr>
      <dsp:spPr>
        <a:xfrm>
          <a:off x="718170" y="316976"/>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FD1340-8E86-489A-B71A-F1E9F58E8FBA}">
      <dsp:nvSpPr>
        <dsp:cNvPr id="0" name=""/>
        <dsp:cNvSpPr/>
      </dsp:nvSpPr>
      <dsp:spPr>
        <a:xfrm>
          <a:off x="1973579"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Signature - looks at repetitive patterns produced that are unique to different steganography software </a:t>
          </a:r>
          <a:endParaRPr lang="en-US" sz="1600" kern="1200"/>
        </a:p>
      </dsp:txBody>
      <dsp:txXfrm>
        <a:off x="1973579" y="54465"/>
        <a:ext cx="2946550" cy="1250051"/>
      </dsp:txXfrm>
    </dsp:sp>
    <dsp:sp modelId="{8166013F-D58E-4426-ABE9-BAA33B5F9816}">
      <dsp:nvSpPr>
        <dsp:cNvPr id="0" name=""/>
        <dsp:cNvSpPr/>
      </dsp:nvSpPr>
      <dsp:spPr>
        <a:xfrm>
          <a:off x="5433544" y="54465"/>
          <a:ext cx="1250051" cy="1250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52B19-F6D6-4AC6-BC6F-E4617DDCBD4B}">
      <dsp:nvSpPr>
        <dsp:cNvPr id="0" name=""/>
        <dsp:cNvSpPr/>
      </dsp:nvSpPr>
      <dsp:spPr>
        <a:xfrm>
          <a:off x="5696055" y="316976"/>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79A600-EDA6-445F-AAFA-7B8FBB5C0BB4}">
      <dsp:nvSpPr>
        <dsp:cNvPr id="0" name=""/>
        <dsp:cNvSpPr/>
      </dsp:nvSpPr>
      <dsp:spPr>
        <a:xfrm>
          <a:off x="6951464"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Statistical - this looks at the fundamental statistics of an image that would have been altered if any information were to be hidden within</a:t>
          </a:r>
          <a:endParaRPr lang="en-US" sz="1600" kern="1200"/>
        </a:p>
      </dsp:txBody>
      <dsp:txXfrm>
        <a:off x="6951464" y="54465"/>
        <a:ext cx="2946550" cy="1250051"/>
      </dsp:txXfrm>
    </dsp:sp>
    <dsp:sp modelId="{ED0D71E5-F1A1-4CF0-854A-E8E5C24CD74E}">
      <dsp:nvSpPr>
        <dsp:cNvPr id="0" name=""/>
        <dsp:cNvSpPr/>
      </dsp:nvSpPr>
      <dsp:spPr>
        <a:xfrm>
          <a:off x="455659" y="1838898"/>
          <a:ext cx="1250051" cy="125005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ECF6F-F12E-4136-B663-2DDBC7ACA90F}">
      <dsp:nvSpPr>
        <dsp:cNvPr id="0" name=""/>
        <dsp:cNvSpPr/>
      </dsp:nvSpPr>
      <dsp:spPr>
        <a:xfrm>
          <a:off x="718170" y="2101409"/>
          <a:ext cx="725030" cy="725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76C18E-3BE9-4CB6-9EA5-F2E9CF2E5E20}">
      <dsp:nvSpPr>
        <dsp:cNvPr id="0" name=""/>
        <dsp:cNvSpPr/>
      </dsp:nvSpPr>
      <dsp:spPr>
        <a:xfrm>
          <a:off x="1973579"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Specific steganalysis - targets a specific steganography algorithm</a:t>
          </a:r>
          <a:endParaRPr lang="en-US" sz="1600" kern="1200"/>
        </a:p>
      </dsp:txBody>
      <dsp:txXfrm>
        <a:off x="1973579" y="1838898"/>
        <a:ext cx="2946550" cy="1250051"/>
      </dsp:txXfrm>
    </dsp:sp>
    <dsp:sp modelId="{AF133663-7DCF-4004-8557-ED0C8B25F8C1}">
      <dsp:nvSpPr>
        <dsp:cNvPr id="0" name=""/>
        <dsp:cNvSpPr/>
      </dsp:nvSpPr>
      <dsp:spPr>
        <a:xfrm>
          <a:off x="5433544" y="1838898"/>
          <a:ext cx="1250051" cy="125005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9CF73A-0C3D-43F1-96DA-F124D02775CD}">
      <dsp:nvSpPr>
        <dsp:cNvPr id="0" name=""/>
        <dsp:cNvSpPr/>
      </dsp:nvSpPr>
      <dsp:spPr>
        <a:xfrm>
          <a:off x="5696055" y="2101409"/>
          <a:ext cx="725030" cy="725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51D418-7994-4DF1-A4ED-323EBF782CBA}">
      <dsp:nvSpPr>
        <dsp:cNvPr id="0" name=""/>
        <dsp:cNvSpPr/>
      </dsp:nvSpPr>
      <dsp:spPr>
        <a:xfrm>
          <a:off x="6951464"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kern="1200"/>
            <a:t>Universal statistical analysis - use machine learning to form a detection system We recommend installing steganalysis software such as Real-Time Steganalysis</a:t>
          </a:r>
          <a:endParaRPr lang="en-US" sz="1600" kern="1200"/>
        </a:p>
      </dsp:txBody>
      <dsp:txXfrm>
        <a:off x="6951464" y="1838898"/>
        <a:ext cx="2946550" cy="12500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469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10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802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120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501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61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37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224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33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4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034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79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894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68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61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1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64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6556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E8414B-88F8-4A98-A2B5-18E8767DF2D2}"/>
              </a:ext>
            </a:extLst>
          </p:cNvPr>
          <p:cNvPicPr>
            <a:picLocks noChangeAspect="1"/>
          </p:cNvPicPr>
          <p:nvPr/>
        </p:nvPicPr>
        <p:blipFill rotWithShape="1">
          <a:blip r:embed="rId3">
            <a:alphaModFix amt="35000"/>
          </a:blip>
          <a:srcRect t="10865" b="14135"/>
          <a:stretch/>
        </p:blipFill>
        <p:spPr>
          <a:xfrm>
            <a:off x="20" y="10"/>
            <a:ext cx="12191980" cy="6857990"/>
          </a:xfrm>
          <a:prstGeom prst="rect">
            <a:avLst/>
          </a:prstGeom>
        </p:spPr>
      </p:pic>
      <p:sp>
        <p:nvSpPr>
          <p:cNvPr id="2" name="Title 1">
            <a:extLst>
              <a:ext uri="{FF2B5EF4-FFF2-40B4-BE49-F238E27FC236}">
                <a16:creationId xmlns:a16="http://schemas.microsoft.com/office/drawing/2014/main" id="{6CD7A6A2-64BB-44AA-84CE-271BB902F27C}"/>
              </a:ext>
            </a:extLst>
          </p:cNvPr>
          <p:cNvSpPr>
            <a:spLocks noGrp="1"/>
          </p:cNvSpPr>
          <p:nvPr>
            <p:ph type="ctrTitle"/>
          </p:nvPr>
        </p:nvSpPr>
        <p:spPr>
          <a:xfrm>
            <a:off x="1370693" y="1769540"/>
            <a:ext cx="9440034" cy="1828801"/>
          </a:xfrm>
        </p:spPr>
        <p:txBody>
          <a:bodyPr>
            <a:normAutofit/>
          </a:bodyPr>
          <a:lstStyle/>
          <a:p>
            <a:r>
              <a:rPr lang="en-GB" dirty="0"/>
              <a:t>CS407 – Steganography Technical Study</a:t>
            </a:r>
          </a:p>
        </p:txBody>
      </p:sp>
      <p:sp>
        <p:nvSpPr>
          <p:cNvPr id="3" name="Subtitle 2">
            <a:extLst>
              <a:ext uri="{FF2B5EF4-FFF2-40B4-BE49-F238E27FC236}">
                <a16:creationId xmlns:a16="http://schemas.microsoft.com/office/drawing/2014/main" id="{7E8C8F5F-2E93-43B0-BF19-970447B93501}"/>
              </a:ext>
            </a:extLst>
          </p:cNvPr>
          <p:cNvSpPr>
            <a:spLocks noGrp="1"/>
          </p:cNvSpPr>
          <p:nvPr>
            <p:ph type="subTitle" idx="1"/>
          </p:nvPr>
        </p:nvSpPr>
        <p:spPr>
          <a:xfrm>
            <a:off x="1370693" y="3773489"/>
            <a:ext cx="9440034" cy="1049867"/>
          </a:xfrm>
        </p:spPr>
        <p:txBody>
          <a:bodyPr>
            <a:normAutofit/>
          </a:bodyPr>
          <a:lstStyle/>
          <a:p>
            <a:r>
              <a:rPr lang="en-GB" dirty="0"/>
              <a:t>John Lennox, Nathan Hui, Gregor McIntyre, Alexander Fan</a:t>
            </a:r>
          </a:p>
        </p:txBody>
      </p:sp>
    </p:spTree>
    <p:extLst>
      <p:ext uri="{BB962C8B-B14F-4D97-AF65-F5344CB8AC3E}">
        <p14:creationId xmlns:p14="http://schemas.microsoft.com/office/powerpoint/2010/main" val="225940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dgm="http://schemas.openxmlformats.org/drawingml/2006/diagram" xmlns="" w="9525">
                <a:solidFill>
                  <a:srgbClr val="000000"/>
                </a:solidFill>
                <a:round/>
                <a:headEnd/>
                <a:tailEnd/>
              </a14:hiddenLine>
            </a:ext>
          </a:extLst>
        </p:spPr>
        <p:style>
          <a:lnRef idx="0">
            <a:scrgbClr r="0" g="0" b="0"/>
          </a:lnRef>
          <a:fillRef idx="1003">
            <a:schemeClr val="dk1"/>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988B67-BB56-411B-9F8C-DA847C2F2B31}"/>
              </a:ext>
            </a:extLst>
          </p:cNvPr>
          <p:cNvSpPr>
            <a:spLocks noGrp="1"/>
          </p:cNvSpPr>
          <p:nvPr>
            <p:ph type="title"/>
          </p:nvPr>
        </p:nvSpPr>
        <p:spPr>
          <a:xfrm>
            <a:off x="1430370" y="1925444"/>
            <a:ext cx="3228228" cy="3021494"/>
          </a:xfrm>
        </p:spPr>
        <p:txBody>
          <a:bodyPr>
            <a:normAutofit/>
          </a:bodyPr>
          <a:lstStyle/>
          <a:p>
            <a:r>
              <a:rPr lang="en-GB" sz="3200" b="1" dirty="0">
                <a:solidFill>
                  <a:srgbClr val="FFFFFF"/>
                </a:solidFill>
                <a:effectLst/>
              </a:rPr>
              <a:t>How Steganography Works</a:t>
            </a:r>
            <a:endParaRPr lang="en-GB" sz="3200" dirty="0">
              <a:solidFill>
                <a:srgbClr val="FFFFFF"/>
              </a:solidFill>
            </a:endParaRPr>
          </a:p>
        </p:txBody>
      </p:sp>
      <p:graphicFrame>
        <p:nvGraphicFramePr>
          <p:cNvPr id="5" name="Content Placeholder 2">
            <a:extLst>
              <a:ext uri="{FF2B5EF4-FFF2-40B4-BE49-F238E27FC236}">
                <a16:creationId xmlns:a16="http://schemas.microsoft.com/office/drawing/2014/main" id="{62EC5732-DA19-4C0A-95B3-6E5729F63E0A}"/>
              </a:ext>
            </a:extLst>
          </p:cNvPr>
          <p:cNvGraphicFramePr>
            <a:graphicFrameLocks noGrp="1"/>
          </p:cNvGraphicFramePr>
          <p:nvPr>
            <p:ph idx="1"/>
            <p:extLst>
              <p:ext uri="{D42A27DB-BD31-4B8C-83A1-F6EECF244321}">
                <p14:modId xmlns:p14="http://schemas.microsoft.com/office/powerpoint/2010/main" val="1902724048"/>
              </p:ext>
            </p:extLst>
          </p:nvPr>
        </p:nvGraphicFramePr>
        <p:xfrm>
          <a:off x="5738160" y="1009816"/>
          <a:ext cx="5459565" cy="483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7397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257CD-84A3-4EA2-ABCB-D6488F505FF0}"/>
              </a:ext>
            </a:extLst>
          </p:cNvPr>
          <p:cNvSpPr>
            <a:spLocks noGrp="1"/>
          </p:cNvSpPr>
          <p:nvPr>
            <p:ph type="title"/>
          </p:nvPr>
        </p:nvSpPr>
        <p:spPr>
          <a:xfrm>
            <a:off x="913795" y="609600"/>
            <a:ext cx="10353762" cy="1257300"/>
          </a:xfrm>
        </p:spPr>
        <p:txBody>
          <a:bodyPr>
            <a:normAutofit/>
          </a:bodyPr>
          <a:lstStyle/>
          <a:p>
            <a:r>
              <a:rPr lang="en-GB" sz="4400" b="1" dirty="0">
                <a:solidFill>
                  <a:srgbClr val="FFFFFF"/>
                </a:solidFill>
                <a:effectLst/>
              </a:rPr>
              <a:t>Purpose of Steganography </a:t>
            </a:r>
            <a:endParaRPr lang="en-GB" sz="4400" dirty="0">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6480D63-E244-4BAB-A359-5507B1965161}"/>
              </a:ext>
            </a:extLst>
          </p:cNvPr>
          <p:cNvGraphicFramePr>
            <a:graphicFrameLocks noGrp="1"/>
          </p:cNvGraphicFramePr>
          <p:nvPr>
            <p:ph idx="1"/>
            <p:extLst>
              <p:ext uri="{D42A27DB-BD31-4B8C-83A1-F6EECF244321}">
                <p14:modId xmlns:p14="http://schemas.microsoft.com/office/powerpoint/2010/main" val="341970588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29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B37C-C440-43E0-92CD-62EE01428BAD}"/>
              </a:ext>
            </a:extLst>
          </p:cNvPr>
          <p:cNvSpPr>
            <a:spLocks noGrp="1"/>
          </p:cNvSpPr>
          <p:nvPr>
            <p:ph type="title"/>
          </p:nvPr>
        </p:nvSpPr>
        <p:spPr>
          <a:xfrm>
            <a:off x="913795" y="609600"/>
            <a:ext cx="10353762" cy="1257300"/>
          </a:xfrm>
        </p:spPr>
        <p:txBody>
          <a:bodyPr>
            <a:normAutofit fontScale="90000"/>
          </a:bodyPr>
          <a:lstStyle/>
          <a:p>
            <a:pPr>
              <a:lnSpc>
                <a:spcPct val="90000"/>
              </a:lnSpc>
            </a:pPr>
            <a:r>
              <a:rPr lang="en-GB" sz="4400" b="1" dirty="0">
                <a:effectLst/>
              </a:rPr>
              <a:t>Discussion of Least Significant Bit Algorithm (LSB)</a:t>
            </a:r>
            <a:endParaRPr lang="en-GB" sz="4400" b="1" dirty="0"/>
          </a:p>
        </p:txBody>
      </p:sp>
      <p:sp>
        <p:nvSpPr>
          <p:cNvPr id="3" name="Content Placeholder 2">
            <a:extLst>
              <a:ext uri="{FF2B5EF4-FFF2-40B4-BE49-F238E27FC236}">
                <a16:creationId xmlns:a16="http://schemas.microsoft.com/office/drawing/2014/main" id="{E9ABDD81-DA5E-492D-B276-7EE0954175CB}"/>
              </a:ext>
            </a:extLst>
          </p:cNvPr>
          <p:cNvSpPr>
            <a:spLocks noGrp="1"/>
          </p:cNvSpPr>
          <p:nvPr>
            <p:ph idx="1"/>
          </p:nvPr>
        </p:nvSpPr>
        <p:spPr>
          <a:xfrm>
            <a:off x="913795" y="2132822"/>
            <a:ext cx="5546272" cy="3658378"/>
          </a:xfrm>
        </p:spPr>
        <p:txBody>
          <a:bodyPr anchor="ctr">
            <a:normAutofit/>
          </a:bodyPr>
          <a:lstStyle/>
          <a:p>
            <a:pPr marL="36900" indent="0">
              <a:buNone/>
            </a:pPr>
            <a:r>
              <a:rPr lang="en-GB" dirty="0">
                <a:effectLst/>
              </a:rPr>
              <a:t>The digital images we will be using are 24-bit RGB. The LSB algorithm for steganography is the technique of replacing some of the information in a given pixel with information from the PAYLOAD, namely the least significant bit which is the right-most bit. The reason for changing the least significant bit is because it will make the least change to the original COVER OBJECT i.e. it minimises the variation in colour therefore making it impossible to notice by just looking at it.</a:t>
            </a:r>
          </a:p>
          <a:p>
            <a:pPr marL="36900" indent="0">
              <a:buNone/>
            </a:pPr>
            <a:endParaRPr lang="en-GB" dirty="0"/>
          </a:p>
        </p:txBody>
      </p:sp>
      <p:pic>
        <p:nvPicPr>
          <p:cNvPr id="7" name="Graphic 6" descr="Error">
            <a:extLst>
              <a:ext uri="{FF2B5EF4-FFF2-40B4-BE49-F238E27FC236}">
                <a16:creationId xmlns:a16="http://schemas.microsoft.com/office/drawing/2014/main" id="{9CC6F128-5ECE-44D9-9EF9-1FABDBC51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19443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D0A76-B8BA-480C-B4FE-921DE0B22F76}"/>
              </a:ext>
            </a:extLst>
          </p:cNvPr>
          <p:cNvSpPr>
            <a:spLocks noGrp="1"/>
          </p:cNvSpPr>
          <p:nvPr>
            <p:ph type="title"/>
          </p:nvPr>
        </p:nvSpPr>
        <p:spPr>
          <a:xfrm>
            <a:off x="913795" y="609600"/>
            <a:ext cx="10353762" cy="1257300"/>
          </a:xfrm>
        </p:spPr>
        <p:txBody>
          <a:bodyPr>
            <a:normAutofit/>
          </a:bodyPr>
          <a:lstStyle/>
          <a:p>
            <a:r>
              <a:rPr lang="en-GB" sz="4400" b="1" dirty="0">
                <a:solidFill>
                  <a:srgbClr val="FFFFFF"/>
                </a:solidFill>
                <a:effectLst/>
              </a:rPr>
              <a:t>Problems with the LSB Algorithm</a:t>
            </a:r>
            <a:endParaRPr lang="en-GB" sz="4400" dirty="0">
              <a:solidFill>
                <a:srgbClr val="FFFFFF"/>
              </a:solidFill>
            </a:endParaRPr>
          </a:p>
        </p:txBody>
      </p:sp>
      <p:pic>
        <p:nvPicPr>
          <p:cNvPr id="22" name="Picture 1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62D5C3A-F407-48B0-B6A7-2021DE8A3C2A}"/>
              </a:ext>
            </a:extLst>
          </p:cNvPr>
          <p:cNvGraphicFramePr>
            <a:graphicFrameLocks noGrp="1"/>
          </p:cNvGraphicFramePr>
          <p:nvPr>
            <p:ph idx="1"/>
            <p:extLst>
              <p:ext uri="{D42A27DB-BD31-4B8C-83A1-F6EECF244321}">
                <p14:modId xmlns:p14="http://schemas.microsoft.com/office/powerpoint/2010/main" val="3634758740"/>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82950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A584F-25E1-4500-9537-21D30F7EA384}"/>
              </a:ext>
            </a:extLst>
          </p:cNvPr>
          <p:cNvSpPr>
            <a:spLocks noGrp="1"/>
          </p:cNvSpPr>
          <p:nvPr>
            <p:ph type="title"/>
          </p:nvPr>
        </p:nvSpPr>
        <p:spPr>
          <a:xfrm>
            <a:off x="913795" y="609600"/>
            <a:ext cx="10353762" cy="1257300"/>
          </a:xfrm>
        </p:spPr>
        <p:txBody>
          <a:bodyPr>
            <a:normAutofit/>
          </a:bodyPr>
          <a:lstStyle/>
          <a:p>
            <a:r>
              <a:rPr lang="en-GB" sz="4400" b="1" dirty="0"/>
              <a:t>Feasibility</a:t>
            </a:r>
            <a:r>
              <a:rPr lang="en-GB" b="1" dirty="0"/>
              <a:t> </a:t>
            </a:r>
          </a:p>
        </p:txBody>
      </p:sp>
      <p:sp>
        <p:nvSpPr>
          <p:cNvPr id="3" name="Content Placeholder 2">
            <a:extLst>
              <a:ext uri="{FF2B5EF4-FFF2-40B4-BE49-F238E27FC236}">
                <a16:creationId xmlns:a16="http://schemas.microsoft.com/office/drawing/2014/main" id="{F10896C8-8DAB-4171-9625-B371A71D7BE2}"/>
              </a:ext>
            </a:extLst>
          </p:cNvPr>
          <p:cNvSpPr>
            <a:spLocks noGrp="1"/>
          </p:cNvSpPr>
          <p:nvPr>
            <p:ph idx="1"/>
          </p:nvPr>
        </p:nvSpPr>
        <p:spPr>
          <a:xfrm>
            <a:off x="913795" y="2132822"/>
            <a:ext cx="5546272" cy="3658378"/>
          </a:xfrm>
        </p:spPr>
        <p:txBody>
          <a:bodyPr anchor="ctr">
            <a:normAutofit/>
          </a:bodyPr>
          <a:lstStyle/>
          <a:p>
            <a:pPr marL="36900" indent="0">
              <a:buNone/>
            </a:pPr>
            <a:r>
              <a:rPr lang="en-GB" sz="2400" dirty="0">
                <a:effectLst/>
              </a:rPr>
              <a:t>As you’re about to see in the following demo we have managed to </a:t>
            </a:r>
            <a:r>
              <a:rPr lang="en-GB" sz="2400" dirty="0">
                <a:solidFill>
                  <a:srgbClr val="92D050"/>
                </a:solidFill>
                <a:effectLst/>
              </a:rPr>
              <a:t>“write a program which hides data in images in such a way as to be undetectable by the naked eye.”</a:t>
            </a:r>
            <a:r>
              <a:rPr lang="en-GB" sz="2400" dirty="0">
                <a:effectLst/>
              </a:rPr>
              <a:t>, like was asked in the brief.  Therefore, it is definitely feasible for a member of staff in the Glasgow office to write such a program.</a:t>
            </a:r>
          </a:p>
        </p:txBody>
      </p:sp>
      <p:pic>
        <p:nvPicPr>
          <p:cNvPr id="7" name="Graphic 6" descr="Presentation with Checklist">
            <a:extLst>
              <a:ext uri="{FF2B5EF4-FFF2-40B4-BE49-F238E27FC236}">
                <a16:creationId xmlns:a16="http://schemas.microsoft.com/office/drawing/2014/main" id="{4198FD6D-19AE-4583-8BD7-37461BA18F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55608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2903A-80BB-4B56-8999-9B54F9F42B8E}"/>
              </a:ext>
            </a:extLst>
          </p:cNvPr>
          <p:cNvSpPr>
            <a:spLocks noGrp="1"/>
          </p:cNvSpPr>
          <p:nvPr>
            <p:ph type="title"/>
          </p:nvPr>
        </p:nvSpPr>
        <p:spPr>
          <a:xfrm>
            <a:off x="913795" y="609600"/>
            <a:ext cx="10353762" cy="1257300"/>
          </a:xfrm>
        </p:spPr>
        <p:txBody>
          <a:bodyPr>
            <a:normAutofit/>
          </a:bodyPr>
          <a:lstStyle/>
          <a:p>
            <a:r>
              <a:rPr lang="en-GB" sz="4400" b="1" dirty="0"/>
              <a:t>Data Smuggling</a:t>
            </a:r>
          </a:p>
        </p:txBody>
      </p:sp>
      <p:sp>
        <p:nvSpPr>
          <p:cNvPr id="3" name="Content Placeholder 2">
            <a:extLst>
              <a:ext uri="{FF2B5EF4-FFF2-40B4-BE49-F238E27FC236}">
                <a16:creationId xmlns:a16="http://schemas.microsoft.com/office/drawing/2014/main" id="{391BFD33-0AB5-423C-A39D-5A04C239B96C}"/>
              </a:ext>
            </a:extLst>
          </p:cNvPr>
          <p:cNvSpPr>
            <a:spLocks noGrp="1"/>
          </p:cNvSpPr>
          <p:nvPr>
            <p:ph idx="1"/>
          </p:nvPr>
        </p:nvSpPr>
        <p:spPr>
          <a:xfrm>
            <a:off x="913795" y="2132822"/>
            <a:ext cx="5546272" cy="3658378"/>
          </a:xfrm>
        </p:spPr>
        <p:txBody>
          <a:bodyPr anchor="ctr">
            <a:normAutofit/>
          </a:bodyPr>
          <a:lstStyle/>
          <a:p>
            <a:pPr marL="36900" indent="0">
              <a:buNone/>
            </a:pPr>
            <a:r>
              <a:rPr lang="en-GB" sz="2400" dirty="0">
                <a:effectLst/>
              </a:rPr>
              <a:t>As much as this program to hide data in images could be written, the success of it in data smuggling might not be worth it for the company.  This is due to it being very easy to gain access to the hidden message in the photo if the program simply used the Least Significant Bit algorithm, if it was thought to be hiding something in the first place.</a:t>
            </a:r>
          </a:p>
          <a:p>
            <a:pPr marL="36900" indent="0">
              <a:buNone/>
            </a:pPr>
            <a:endParaRPr lang="en-GB" dirty="0"/>
          </a:p>
        </p:txBody>
      </p:sp>
      <p:pic>
        <p:nvPicPr>
          <p:cNvPr id="7" name="Graphic 6" descr="Database">
            <a:extLst>
              <a:ext uri="{FF2B5EF4-FFF2-40B4-BE49-F238E27FC236}">
                <a16:creationId xmlns:a16="http://schemas.microsoft.com/office/drawing/2014/main" id="{32D48569-AC52-4CCB-8DEA-ABEFE94A2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249984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5084E-F603-4C33-812B-CCD5BE1C7708}"/>
              </a:ext>
            </a:extLst>
          </p:cNvPr>
          <p:cNvSpPr>
            <a:spLocks noGrp="1"/>
          </p:cNvSpPr>
          <p:nvPr>
            <p:ph type="title"/>
          </p:nvPr>
        </p:nvSpPr>
        <p:spPr>
          <a:xfrm>
            <a:off x="913795" y="609600"/>
            <a:ext cx="10353762" cy="1257300"/>
          </a:xfrm>
        </p:spPr>
        <p:txBody>
          <a:bodyPr>
            <a:normAutofit/>
          </a:bodyPr>
          <a:lstStyle/>
          <a:p>
            <a:r>
              <a:rPr lang="en-GB" sz="4000" b="1" err="1">
                <a:effectLst/>
              </a:rPr>
              <a:t>Steganalysis</a:t>
            </a:r>
            <a:r>
              <a:rPr lang="en-GB" sz="4000" b="1">
                <a:effectLst/>
              </a:rPr>
              <a:t> - Visual Attack</a:t>
            </a:r>
            <a:endParaRPr lang="en-GB" sz="4000" b="1"/>
          </a:p>
        </p:txBody>
      </p:sp>
      <p:sp>
        <p:nvSpPr>
          <p:cNvPr id="3" name="Content Placeholder 2">
            <a:extLst>
              <a:ext uri="{FF2B5EF4-FFF2-40B4-BE49-F238E27FC236}">
                <a16:creationId xmlns:a16="http://schemas.microsoft.com/office/drawing/2014/main" id="{16A9AFCD-5AE8-40EE-8084-0C5D5143D494}"/>
              </a:ext>
            </a:extLst>
          </p:cNvPr>
          <p:cNvSpPr>
            <a:spLocks noGrp="1"/>
          </p:cNvSpPr>
          <p:nvPr>
            <p:ph idx="1"/>
          </p:nvPr>
        </p:nvSpPr>
        <p:spPr>
          <a:xfrm>
            <a:off x="913795" y="2132822"/>
            <a:ext cx="5546272" cy="3658378"/>
          </a:xfrm>
        </p:spPr>
        <p:txBody>
          <a:bodyPr anchor="ctr">
            <a:normAutofit/>
          </a:bodyPr>
          <a:lstStyle/>
          <a:p>
            <a:r>
              <a:rPr lang="en-GB" dirty="0">
                <a:effectLst/>
              </a:rPr>
              <a:t>E</a:t>
            </a:r>
            <a:r>
              <a:rPr lang="en-GB" sz="2000" dirty="0">
                <a:effectLst/>
              </a:rPr>
              <a:t>xamination of the suspicious image with the naked eye to determine any inconsistencies</a:t>
            </a:r>
          </a:p>
          <a:p>
            <a:r>
              <a:rPr lang="en-GB" dirty="0">
                <a:effectLst/>
              </a:rPr>
              <a:t>D</a:t>
            </a:r>
            <a:r>
              <a:rPr lang="en-GB" sz="2000" dirty="0">
                <a:effectLst/>
              </a:rPr>
              <a:t>ifference may be when segments of the image whose colour stands out and does not fit or match with the colours of its surrounding pixels</a:t>
            </a:r>
          </a:p>
          <a:p>
            <a:r>
              <a:rPr lang="en-GB" dirty="0">
                <a:effectLst/>
              </a:rPr>
              <a:t>S</a:t>
            </a:r>
            <a:r>
              <a:rPr lang="en-GB" sz="2000" dirty="0">
                <a:effectLst/>
              </a:rPr>
              <a:t>teganography algorithms these days produce </a:t>
            </a:r>
            <a:r>
              <a:rPr lang="en-GB" sz="2000" dirty="0" err="1">
                <a:effectLst/>
              </a:rPr>
              <a:t>stego</a:t>
            </a:r>
            <a:r>
              <a:rPr lang="en-GB" sz="2000" dirty="0">
                <a:effectLst/>
              </a:rPr>
              <a:t>-objects which are very similar to the cover image </a:t>
            </a:r>
          </a:p>
          <a:p>
            <a:r>
              <a:rPr lang="en-GB" sz="2000" dirty="0">
                <a:effectLst/>
              </a:rPr>
              <a:t>This method can therefore be very difficult when trying to detect for hidden information</a:t>
            </a:r>
          </a:p>
          <a:p>
            <a:endParaRPr lang="en-GB" sz="2000" dirty="0"/>
          </a:p>
        </p:txBody>
      </p:sp>
      <p:pic>
        <p:nvPicPr>
          <p:cNvPr id="7" name="Graphic 6" descr="Eye">
            <a:extLst>
              <a:ext uri="{FF2B5EF4-FFF2-40B4-BE49-F238E27FC236}">
                <a16:creationId xmlns:a16="http://schemas.microsoft.com/office/drawing/2014/main" id="{7D143CDB-416B-45FC-9E79-EE4B2725E0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37381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B6003-9B00-4548-A9A1-2DD342609BB2}"/>
              </a:ext>
            </a:extLst>
          </p:cNvPr>
          <p:cNvSpPr>
            <a:spLocks noGrp="1"/>
          </p:cNvSpPr>
          <p:nvPr>
            <p:ph type="title"/>
          </p:nvPr>
        </p:nvSpPr>
        <p:spPr>
          <a:xfrm>
            <a:off x="913795" y="609600"/>
            <a:ext cx="10353762" cy="1257300"/>
          </a:xfrm>
        </p:spPr>
        <p:txBody>
          <a:bodyPr>
            <a:normAutofit/>
          </a:bodyPr>
          <a:lstStyle/>
          <a:p>
            <a:r>
              <a:rPr lang="en-GB" sz="4000" b="1">
                <a:solidFill>
                  <a:srgbClr val="FFFFFF"/>
                </a:solidFill>
                <a:effectLst/>
              </a:rPr>
              <a:t>Steganalysis - Signature and Statistical</a:t>
            </a:r>
            <a:endParaRPr lang="en-GB" sz="4000" b="1">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324AAB4D-B998-4922-92C4-7283D4D3D218}"/>
              </a:ext>
            </a:extLst>
          </p:cNvPr>
          <p:cNvGraphicFramePr>
            <a:graphicFrameLocks noGrp="1"/>
          </p:cNvGraphicFramePr>
          <p:nvPr>
            <p:ph idx="1"/>
            <p:extLst>
              <p:ext uri="{D42A27DB-BD31-4B8C-83A1-F6EECF244321}">
                <p14:modId xmlns:p14="http://schemas.microsoft.com/office/powerpoint/2010/main" val="428670449"/>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62485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441"/>
      </a:dk2>
      <a:lt2>
        <a:srgbClr val="E3E2E8"/>
      </a:lt2>
      <a:accent1>
        <a:srgbClr val="9EA47C"/>
      </a:accent1>
      <a:accent2>
        <a:srgbClr val="8AA873"/>
      </a:accent2>
      <a:accent3>
        <a:srgbClr val="80AA7F"/>
      </a:accent3>
      <a:accent4>
        <a:srgbClr val="75AC8B"/>
      </a:accent4>
      <a:accent5>
        <a:srgbClr val="7EA79F"/>
      </a:accent5>
      <a:accent6>
        <a:srgbClr val="77A7B5"/>
      </a:accent6>
      <a:hlink>
        <a:srgbClr val="7D73B3"/>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Gill Sans MT</vt:lpstr>
      <vt:lpstr>Wingdings 2</vt:lpstr>
      <vt:lpstr>SlateVTI</vt:lpstr>
      <vt:lpstr>CS407 – Steganography Technical Study</vt:lpstr>
      <vt:lpstr>How Steganography Works</vt:lpstr>
      <vt:lpstr>Purpose of Steganography </vt:lpstr>
      <vt:lpstr>Discussion of Least Significant Bit Algorithm (LSB)</vt:lpstr>
      <vt:lpstr>Problems with the LSB Algorithm</vt:lpstr>
      <vt:lpstr>Feasibility </vt:lpstr>
      <vt:lpstr>Data Smuggling</vt:lpstr>
      <vt:lpstr>Steganalysis - Visual Attack</vt:lpstr>
      <vt:lpstr>Steganalysis - Signature and Statistical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CS407 – Steganography Technical Study</dc:title>
  <dc:creator>Alexander Fan</dc:creator>
  <cp:lastModifiedBy>Alexander Fan</cp:lastModifiedBy>
  <cp:revision>1</cp:revision>
  <dcterms:created xsi:type="dcterms:W3CDTF">2019-10-20T14:40:21Z</dcterms:created>
  <dcterms:modified xsi:type="dcterms:W3CDTF">2019-10-20T14:40:49Z</dcterms:modified>
</cp:coreProperties>
</file>