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9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A426-35CA-4CF9-8D1C-0CC10D3C4F8B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3F8-6EB4-4989-B08F-00EA9863BB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82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A426-35CA-4CF9-8D1C-0CC10D3C4F8B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3F8-6EB4-4989-B08F-00EA9863BB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81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A426-35CA-4CF9-8D1C-0CC10D3C4F8B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3F8-6EB4-4989-B08F-00EA9863BB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68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A426-35CA-4CF9-8D1C-0CC10D3C4F8B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3F8-6EB4-4989-B08F-00EA9863BB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57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A426-35CA-4CF9-8D1C-0CC10D3C4F8B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3F8-6EB4-4989-B08F-00EA9863BB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96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A426-35CA-4CF9-8D1C-0CC10D3C4F8B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3F8-6EB4-4989-B08F-00EA9863BB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03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A426-35CA-4CF9-8D1C-0CC10D3C4F8B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3F8-6EB4-4989-B08F-00EA9863BB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03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A426-35CA-4CF9-8D1C-0CC10D3C4F8B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3F8-6EB4-4989-B08F-00EA9863BB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91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A426-35CA-4CF9-8D1C-0CC10D3C4F8B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3F8-6EB4-4989-B08F-00EA9863BB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6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A426-35CA-4CF9-8D1C-0CC10D3C4F8B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3F8-6EB4-4989-B08F-00EA9863BB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9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A426-35CA-4CF9-8D1C-0CC10D3C4F8B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3F8-6EB4-4989-B08F-00EA9863BB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41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A426-35CA-4CF9-8D1C-0CC10D3C4F8B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D83F8-6EB4-4989-B08F-00EA9863BB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427185" y="256268"/>
            <a:ext cx="11364686" cy="66017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749148" y="947451"/>
            <a:ext cx="10554158" cy="5144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46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zureBon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hyperlink" Target="http://www.muellestumpe.d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e-DE/preview/Trust-in-Tech-Cologne/events/243270550" TargetMode="External"/><Relationship Id="rId2" Type="http://schemas.openxmlformats.org/officeDocument/2006/relationships/hyperlink" Target="https://www.meetup.com/de-DE/preview/Azure-Cologne-Meetup/events/24317889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etup.com/de-DE/Azure-Cologne-Meetup/events/242027528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zeugs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GeekZeug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Himmel, draußen, Wasser, Natur enthält.&#10;&#10;Mit sehr hoher Zuverlässigkeit generierte Beschreibung">
            <a:extLst>
              <a:ext uri="{FF2B5EF4-FFF2-40B4-BE49-F238E27FC236}">
                <a16:creationId xmlns:a16="http://schemas.microsoft.com/office/drawing/2014/main" id="{38437602-CADA-48E4-BFDB-BE65D95A5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64" y="1011801"/>
            <a:ext cx="9026269" cy="50685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82865" y="1011801"/>
            <a:ext cx="9026268" cy="741541"/>
          </a:xfrm>
        </p:spPr>
        <p:txBody>
          <a:bodyPr>
            <a:noAutofit/>
          </a:bodyPr>
          <a:lstStyle/>
          <a:p>
            <a:r>
              <a:rPr lang="de-DE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de-DE" sz="4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Meetup</a:t>
            </a:r>
            <a:r>
              <a:rPr lang="de-DE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 Bonn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82863" y="2068946"/>
            <a:ext cx="9026270" cy="1655762"/>
          </a:xfrm>
        </p:spPr>
        <p:txBody>
          <a:bodyPr>
            <a:normAutofit/>
          </a:bodyPr>
          <a:lstStyle/>
          <a:p>
            <a:r>
              <a:rPr lang="de-DE" sz="3900" b="1" dirty="0"/>
              <a:t>Azure </a:t>
            </a:r>
            <a:r>
              <a:rPr lang="de-DE" sz="3900" b="1" dirty="0" err="1"/>
              <a:t>Ignite</a:t>
            </a:r>
            <a:r>
              <a:rPr lang="de-DE" sz="3900" b="1" dirty="0"/>
              <a:t> </a:t>
            </a:r>
            <a:r>
              <a:rPr lang="de-DE" sz="3900" b="1" dirty="0" err="1"/>
              <a:t>Recap</a:t>
            </a:r>
            <a:endParaRPr lang="de-DE" sz="39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4171460" y="5033394"/>
            <a:ext cx="38490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30.10.2017</a:t>
            </a:r>
          </a:p>
          <a:p>
            <a:pPr algn="ctr"/>
            <a:r>
              <a:rPr lang="de-DE" sz="2400" b="1" dirty="0"/>
              <a:t>18:00 Uhr – 21:00 Uhr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29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62845"/>
            <a:ext cx="10515600" cy="727843"/>
          </a:xfrm>
        </p:spPr>
        <p:txBody>
          <a:bodyPr/>
          <a:lstStyle/>
          <a:p>
            <a:r>
              <a:rPr lang="de-DE" dirty="0"/>
              <a:t>Sponsoren - Danke</a:t>
            </a:r>
          </a:p>
        </p:txBody>
      </p:sp>
      <p:pic>
        <p:nvPicPr>
          <p:cNvPr id="14" name="Grafik 13" descr="Ein Bild, das Himmel enthält.&#10;&#10;Mit sehr hoher Zuverlässigkeit generierte Beschreibung">
            <a:extLst>
              <a:ext uri="{FF2B5EF4-FFF2-40B4-BE49-F238E27FC236}">
                <a16:creationId xmlns:a16="http://schemas.microsoft.com/office/drawing/2014/main" id="{2A78AAE3-2D7A-46CC-B402-F0385B07F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99" y="2212999"/>
            <a:ext cx="3528905" cy="75152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8212695" y="3532021"/>
            <a:ext cx="30741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@</a:t>
            </a:r>
            <a:r>
              <a:rPr lang="de-DE" sz="2800" dirty="0" err="1">
                <a:hlinkClick r:id="rId3"/>
              </a:rPr>
              <a:t>azurebonn</a:t>
            </a:r>
            <a:endParaRPr lang="de-DE" sz="2800" dirty="0"/>
          </a:p>
          <a:p>
            <a:r>
              <a:rPr lang="de-DE" sz="2800" dirty="0"/>
              <a:t>#</a:t>
            </a:r>
            <a:r>
              <a:rPr lang="de-DE" sz="2800" dirty="0" err="1"/>
              <a:t>azurebonn</a:t>
            </a:r>
            <a:endParaRPr lang="de-DE" sz="2800" dirty="0"/>
          </a:p>
          <a:p>
            <a:r>
              <a:rPr lang="de-DE" sz="2800" dirty="0"/>
              <a:t>www.azurebonn.de</a:t>
            </a:r>
          </a:p>
        </p:txBody>
      </p:sp>
      <p:pic>
        <p:nvPicPr>
          <p:cNvPr id="9" name="Picture 2" descr="Bildergebnis für 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99" y="3486836"/>
            <a:ext cx="1156796" cy="94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857031" y="5074834"/>
            <a:ext cx="3578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>
                <a:hlinkClick r:id="rId5"/>
              </a:rPr>
              <a:t>www.orbit.de</a:t>
            </a:r>
            <a:r>
              <a:rPr lang="de-DE" sz="2800" dirty="0"/>
              <a:t> </a:t>
            </a:r>
          </a:p>
        </p:txBody>
      </p:sp>
      <p:sp>
        <p:nvSpPr>
          <p:cNvPr id="13" name="Rechteck 12"/>
          <p:cNvSpPr/>
          <p:nvPr/>
        </p:nvSpPr>
        <p:spPr>
          <a:xfrm>
            <a:off x="7055899" y="5152494"/>
            <a:ext cx="4145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/>
              <a:t>WLAN:</a:t>
            </a:r>
            <a:endParaRPr lang="de-DE" sz="2800" b="1" dirty="0"/>
          </a:p>
        </p:txBody>
      </p:sp>
      <p:pic>
        <p:nvPicPr>
          <p:cNvPr id="1026" name="Picture 2" descr="Bildergebnis für orbit bonn">
            <a:extLst>
              <a:ext uri="{FF2B5EF4-FFF2-40B4-BE49-F238E27FC236}">
                <a16:creationId xmlns:a16="http://schemas.microsoft.com/office/drawing/2014/main" id="{B97443E3-0646-498D-8C84-7E39F096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28" y="2525511"/>
            <a:ext cx="3619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4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24569"/>
            <a:ext cx="10515600" cy="666119"/>
          </a:xfrm>
        </p:spPr>
        <p:txBody>
          <a:bodyPr>
            <a:normAutofit fontScale="90000"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9010" cy="43328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18:00 Uhr	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Begrüßung</a:t>
            </a:r>
          </a:p>
          <a:p>
            <a:pPr marL="0" indent="0">
              <a:buNone/>
            </a:pPr>
            <a:b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18:15 bis 19:30 Uhr 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de-DE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Ignite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News</a:t>
            </a: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b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                     </a:t>
            </a:r>
          </a:p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19:45 bis 21:00 Uhr		Azure </a:t>
            </a:r>
            <a:r>
              <a:rPr lang="de-D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Migrate</a:t>
            </a: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 – Migrate2Cloud</a:t>
            </a:r>
          </a:p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				Azure File </a:t>
            </a:r>
            <a:r>
              <a:rPr lang="de-D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Sync</a:t>
            </a: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de-D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Migrate</a:t>
            </a: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 Fileserver2Cloud</a:t>
            </a:r>
          </a:p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				</a:t>
            </a:r>
            <a:r>
              <a:rPr lang="de-DE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uvm</a:t>
            </a: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21:00 – 22:00			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Networking</a:t>
            </a:r>
          </a:p>
          <a:p>
            <a:pPr marL="0" indent="0">
              <a:buNone/>
            </a:pPr>
            <a:b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2400" dirty="0">
                <a:latin typeface="Segoe UI" panose="020B0502040204020203" pitchFamily="34" charset="0"/>
                <a:cs typeface="Segoe UI" panose="020B0502040204020203" pitchFamily="34" charset="0"/>
              </a:rPr>
              <a:t>				</a:t>
            </a:r>
          </a:p>
          <a:p>
            <a:pPr marL="0" indent="0">
              <a:buNone/>
            </a:pPr>
            <a:endParaRPr lang="de-DE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0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73123"/>
            <a:ext cx="10515600" cy="717565"/>
          </a:xfrm>
        </p:spPr>
        <p:txBody>
          <a:bodyPr>
            <a:normAutofit/>
          </a:bodyPr>
          <a:lstStyle/>
          <a:p>
            <a:r>
              <a:rPr lang="de-DE" dirty="0"/>
              <a:t>Nächste Meetup Termine für Bonn und Köln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02.11. Azure </a:t>
            </a:r>
            <a:r>
              <a:rPr lang="de-DE" dirty="0" err="1"/>
              <a:t>Meetup</a:t>
            </a:r>
            <a:r>
              <a:rPr lang="de-DE" dirty="0"/>
              <a:t> Köln</a:t>
            </a:r>
          </a:p>
          <a:p>
            <a:pPr lvl="1"/>
            <a:r>
              <a:rPr lang="de-DE" dirty="0">
                <a:hlinkClick r:id="rId2"/>
              </a:rPr>
              <a:t>Von Datensicherung bis Datenschutz</a:t>
            </a:r>
            <a:endParaRPr lang="de-DE" dirty="0"/>
          </a:p>
          <a:p>
            <a:r>
              <a:rPr lang="de-DE" dirty="0"/>
              <a:t>15.11.</a:t>
            </a:r>
            <a:r>
              <a:rPr lang="en-US" b="1" dirty="0"/>
              <a:t> </a:t>
            </a:r>
            <a:r>
              <a:rPr lang="en-US" dirty="0"/>
              <a:t>Trust in Tech</a:t>
            </a:r>
          </a:p>
          <a:p>
            <a:pPr lvl="1"/>
            <a:r>
              <a:rPr lang="en-US" dirty="0">
                <a:hlinkClick r:id="rId3"/>
              </a:rPr>
              <a:t>Let's talk about Security</a:t>
            </a:r>
            <a:endParaRPr lang="de-DE" dirty="0"/>
          </a:p>
          <a:p>
            <a:r>
              <a:rPr lang="de-DE" dirty="0"/>
              <a:t>16.12. Azure Workshop Day Köln/Bonn</a:t>
            </a:r>
          </a:p>
          <a:p>
            <a:pPr lvl="1"/>
            <a:r>
              <a:rPr lang="de-DE" dirty="0">
                <a:hlinkClick r:id="rId4"/>
              </a:rPr>
              <a:t>Community Workshop</a:t>
            </a:r>
            <a:r>
              <a:rPr lang="de-DE" dirty="0"/>
              <a:t> mit hochkarätigem Speaker </a:t>
            </a:r>
            <a:r>
              <a:rPr lang="de-DE" dirty="0" err="1"/>
              <a:t>LineUp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33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514" y="3381899"/>
            <a:ext cx="2669229" cy="26692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8290"/>
            <a:ext cx="10515600" cy="692398"/>
          </a:xfrm>
        </p:spPr>
        <p:txBody>
          <a:bodyPr>
            <a:normAutofit fontScale="90000"/>
          </a:bodyPr>
          <a:lstStyle/>
          <a:p>
            <a:r>
              <a:rPr lang="de-DE" dirty="0"/>
              <a:t>Infos zu </a:t>
            </a:r>
            <a:r>
              <a:rPr lang="de-DE" dirty="0" err="1"/>
              <a:t>GeekZeugs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IT Podcasts, Videos und Treffen zu verschiedenen </a:t>
            </a:r>
            <a:r>
              <a:rPr lang="de-DE" dirty="0" err="1"/>
              <a:t>Geek</a:t>
            </a:r>
            <a:r>
              <a:rPr lang="de-DE" dirty="0"/>
              <a:t> Themen</a:t>
            </a:r>
          </a:p>
          <a:p>
            <a:r>
              <a:rPr lang="de-DE" dirty="0"/>
              <a:t>z.B. Azure, Office 365, Windows 10, </a:t>
            </a:r>
            <a:r>
              <a:rPr lang="de-DE" dirty="0" err="1"/>
              <a:t>uvm</a:t>
            </a:r>
            <a:r>
              <a:rPr lang="de-DE" dirty="0"/>
              <a:t>. </a:t>
            </a:r>
          </a:p>
          <a:p>
            <a:r>
              <a:rPr lang="de-DE" dirty="0"/>
              <a:t>Reinhören, Reinschauen &amp; Vorbeischauen</a:t>
            </a:r>
          </a:p>
          <a:p>
            <a:r>
              <a:rPr lang="de-DE" dirty="0">
                <a:hlinkClick r:id="rId3"/>
              </a:rPr>
              <a:t>Web: www.geekzeugs.de</a:t>
            </a:r>
            <a:r>
              <a:rPr lang="de-DE" dirty="0"/>
              <a:t> </a:t>
            </a:r>
          </a:p>
          <a:p>
            <a:r>
              <a:rPr lang="de-DE" dirty="0"/>
              <a:t>Twitter: </a:t>
            </a:r>
            <a:r>
              <a:rPr lang="de-DE" dirty="0">
                <a:hlinkClick r:id="rId4"/>
              </a:rPr>
              <a:t>@</a:t>
            </a:r>
            <a:r>
              <a:rPr lang="de-DE" dirty="0" err="1">
                <a:hlinkClick r:id="rId4"/>
              </a:rPr>
              <a:t>geekzeugs</a:t>
            </a:r>
            <a:endParaRPr lang="de-DE" dirty="0"/>
          </a:p>
          <a:p>
            <a:r>
              <a:rPr lang="de-DE" dirty="0"/>
              <a:t>Alexander Benoit @</a:t>
            </a:r>
            <a:r>
              <a:rPr lang="de-DE" dirty="0" err="1"/>
              <a:t>ITPirate</a:t>
            </a:r>
            <a:r>
              <a:rPr lang="de-DE" dirty="0"/>
              <a:t> &amp; Eric Berg @</a:t>
            </a:r>
            <a:r>
              <a:rPr lang="de-DE" dirty="0" err="1"/>
              <a:t>ericberg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231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Himmel, draußen, Wasser, Natur enthält.&#10;&#10;Mit sehr hoher Zuverlässigkeit generierte Beschreibung">
            <a:extLst>
              <a:ext uri="{FF2B5EF4-FFF2-40B4-BE49-F238E27FC236}">
                <a16:creationId xmlns:a16="http://schemas.microsoft.com/office/drawing/2014/main" id="{38437602-CADA-48E4-BFDB-BE65D95A5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64" y="1011801"/>
            <a:ext cx="9026269" cy="50685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82865" y="1011801"/>
            <a:ext cx="9026268" cy="741541"/>
          </a:xfrm>
        </p:spPr>
        <p:txBody>
          <a:bodyPr>
            <a:noAutofit/>
          </a:bodyPr>
          <a:lstStyle/>
          <a:p>
            <a:r>
              <a:rPr lang="de-DE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de-DE" sz="4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Meetup</a:t>
            </a:r>
            <a:r>
              <a:rPr lang="de-DE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 Bonn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82863" y="2068946"/>
            <a:ext cx="9026270" cy="1655762"/>
          </a:xfrm>
        </p:spPr>
        <p:txBody>
          <a:bodyPr>
            <a:normAutofit/>
          </a:bodyPr>
          <a:lstStyle/>
          <a:p>
            <a:r>
              <a:rPr lang="de-DE" sz="3900" b="1" dirty="0"/>
              <a:t>#Azure #</a:t>
            </a:r>
            <a:r>
              <a:rPr lang="de-DE" sz="3900" b="1" dirty="0" err="1"/>
              <a:t>Ignite</a:t>
            </a:r>
            <a:r>
              <a:rPr lang="de-DE" sz="3900" b="1" dirty="0"/>
              <a:t> </a:t>
            </a:r>
            <a:r>
              <a:rPr lang="de-DE" sz="3900" b="1" dirty="0" err="1"/>
              <a:t>Recap</a:t>
            </a:r>
            <a:endParaRPr lang="de-DE" sz="39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4171460" y="4781853"/>
            <a:ext cx="3849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/>
              <a:t>Viel Spaß!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79568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38</Paragraphs>
  <Slides>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</vt:lpstr>
      <vt:lpstr>Azure Meetup Bonn</vt:lpstr>
      <vt:lpstr>Sponsoren - Danke</vt:lpstr>
      <vt:lpstr>Agenda</vt:lpstr>
      <vt:lpstr>Nächste Meetup Termine für Bonn und Köln</vt:lpstr>
      <vt:lpstr>Infos zu GeekZeugs</vt:lpstr>
      <vt:lpstr>Azure Meetup Bonn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Koellner</dc:creator>
  <cp:lastModifiedBy>Gregor Reimling</cp:lastModifiedBy>
  <cp:revision>56</cp:revision>
  <dcterms:created xsi:type="dcterms:W3CDTF">2016-09-07T12:56:36Z</dcterms:created>
  <dcterms:modified xsi:type="dcterms:W3CDTF">2017-10-24T15:07:54Z</dcterms:modified>
</cp:coreProperties>
</file>