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0" r:id="rId5"/>
    <p:sldId id="272" r:id="rId6"/>
    <p:sldId id="273" r:id="rId7"/>
    <p:sldId id="263" r:id="rId8"/>
    <p:sldId id="265" r:id="rId9"/>
    <p:sldId id="266" r:id="rId10"/>
    <p:sldId id="270" r:id="rId11"/>
    <p:sldId id="27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CCE"/>
    <a:srgbClr val="03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BEFF-286C-454C-9796-C0B11749736C}" v="85" dt="2018-10-11T13:17:04.912"/>
    <p1510:client id="{F993C43D-1D6E-433E-A35A-2420F334541C}" v="15" dt="2018-10-11T10:32:14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ee131f0be128f84" providerId="LiveId" clId="{73B7ABAB-F862-4FCB-89B0-9348830451A9}"/>
    <pc:docChg chg="custSel modSld">
      <pc:chgData name="" userId="4ee131f0be128f84" providerId="LiveId" clId="{73B7ABAB-F862-4FCB-89B0-9348830451A9}" dt="2018-08-26T20:48:21.636" v="12" actId="478"/>
      <pc:docMkLst>
        <pc:docMk/>
      </pc:docMkLst>
      <pc:sldChg chg="addSp delSp modSp">
        <pc:chgData name="" userId="4ee131f0be128f84" providerId="LiveId" clId="{73B7ABAB-F862-4FCB-89B0-9348830451A9}" dt="2018-08-26T20:48:21.636" v="12" actId="478"/>
        <pc:sldMkLst>
          <pc:docMk/>
          <pc:sldMk cId="1006033479" sldId="260"/>
        </pc:sldMkLst>
        <pc:spChg chg="del">
          <ac:chgData name="" userId="4ee131f0be128f84" providerId="LiveId" clId="{73B7ABAB-F862-4FCB-89B0-9348830451A9}" dt="2018-08-26T20:48:21.636" v="12" actId="478"/>
          <ac:spMkLst>
            <pc:docMk/>
            <pc:sldMk cId="1006033479" sldId="260"/>
            <ac:spMk id="9" creationId="{D39568B0-FE67-4E81-9FCD-1401ECB196EB}"/>
          </ac:spMkLst>
        </pc:spChg>
        <pc:picChg chg="add mod">
          <ac:chgData name="" userId="4ee131f0be128f84" providerId="LiveId" clId="{73B7ABAB-F862-4FCB-89B0-9348830451A9}" dt="2018-08-26T20:47:19.302" v="5" actId="14100"/>
          <ac:picMkLst>
            <pc:docMk/>
            <pc:sldMk cId="1006033479" sldId="260"/>
            <ac:picMk id="5" creationId="{3F186D31-08BF-4DB1-B354-1554601C57B5}"/>
          </ac:picMkLst>
        </pc:picChg>
        <pc:picChg chg="add mod">
          <ac:chgData name="" userId="4ee131f0be128f84" providerId="LiveId" clId="{73B7ABAB-F862-4FCB-89B0-9348830451A9}" dt="2018-08-26T20:48:18.949" v="11" actId="14100"/>
          <ac:picMkLst>
            <pc:docMk/>
            <pc:sldMk cId="1006033479" sldId="260"/>
            <ac:picMk id="8" creationId="{1EA9A113-9419-4108-B5D0-3B7856682F3E}"/>
          </ac:picMkLst>
        </pc:picChg>
        <pc:picChg chg="del">
          <ac:chgData name="" userId="4ee131f0be128f84" providerId="LiveId" clId="{73B7ABAB-F862-4FCB-89B0-9348830451A9}" dt="2018-08-26T20:47:06.187" v="0" actId="478"/>
          <ac:picMkLst>
            <pc:docMk/>
            <pc:sldMk cId="1006033479" sldId="260"/>
            <ac:picMk id="13" creationId="{FBA6135C-17EF-4083-AACF-4FD88968E1DD}"/>
          </ac:picMkLst>
        </pc:picChg>
      </pc:sldChg>
    </pc:docChg>
  </pc:docChgLst>
  <pc:docChgLst>
    <pc:chgData name="Gregor Reimling" userId="4ee131f0be128f84" providerId="LiveId" clId="{F993C43D-1D6E-433E-A35A-2420F334541C}"/>
    <pc:docChg chg="custSel modSld">
      <pc:chgData name="Gregor Reimling" userId="4ee131f0be128f84" providerId="LiveId" clId="{F993C43D-1D6E-433E-A35A-2420F334541C}" dt="2018-10-11T10:32:10.411" v="113"/>
      <pc:docMkLst>
        <pc:docMk/>
      </pc:docMkLst>
      <pc:sldChg chg="modSp">
        <pc:chgData name="Gregor Reimling" userId="4ee131f0be128f84" providerId="LiveId" clId="{F993C43D-1D6E-433E-A35A-2420F334541C}" dt="2018-10-11T10:32:10.411" v="113"/>
        <pc:sldMkLst>
          <pc:docMk/>
          <pc:sldMk cId="150959185" sldId="266"/>
        </pc:sldMkLst>
        <pc:spChg chg="mod">
          <ac:chgData name="Gregor Reimling" userId="4ee131f0be128f84" providerId="LiveId" clId="{F993C43D-1D6E-433E-A35A-2420F334541C}" dt="2018-10-11T10:32:10.411" v="113"/>
          <ac:spMkLst>
            <pc:docMk/>
            <pc:sldMk cId="150959185" sldId="266"/>
            <ac:spMk id="3" creationId="{7A856694-2D3F-48C0-A058-27D4BA68FBE0}"/>
          </ac:spMkLst>
        </pc:spChg>
      </pc:sldChg>
    </pc:docChg>
  </pc:docChgLst>
  <pc:docChgLst>
    <pc:chgData name="Gregor Reimling" userId="4ee131f0be128f84" providerId="LiveId" clId="{3F813C89-20C9-4155-AEF3-DEC2BE3F8948}"/>
    <pc:docChg chg="undo custSel modSld">
      <pc:chgData name="Gregor Reimling" userId="4ee131f0be128f84" providerId="LiveId" clId="{3F813C89-20C9-4155-AEF3-DEC2BE3F8948}" dt="2018-09-10T18:37:33.646" v="136" actId="255"/>
      <pc:docMkLst>
        <pc:docMk/>
      </pc:docMkLst>
      <pc:sldChg chg="addSp delSp modSp">
        <pc:chgData name="Gregor Reimling" userId="4ee131f0be128f84" providerId="LiveId" clId="{3F813C89-20C9-4155-AEF3-DEC2BE3F8948}" dt="2018-09-10T18:37:33.646" v="136" actId="255"/>
        <pc:sldMkLst>
          <pc:docMk/>
          <pc:sldMk cId="1006033479" sldId="260"/>
        </pc:sldMkLst>
        <pc:spChg chg="add mod">
          <ac:chgData name="Gregor Reimling" userId="4ee131f0be128f84" providerId="LiveId" clId="{3F813C89-20C9-4155-AEF3-DEC2BE3F8948}" dt="2018-09-10T18:37:33.646" v="136" actId="255"/>
          <ac:spMkLst>
            <pc:docMk/>
            <pc:sldMk cId="1006033479" sldId="260"/>
            <ac:spMk id="2" creationId="{668D09EA-4488-461C-A0FD-EE0FBDD820AF}"/>
          </ac:spMkLst>
        </pc:spChg>
        <pc:spChg chg="mod">
          <ac:chgData name="Gregor Reimling" userId="4ee131f0be128f84" providerId="LiveId" clId="{3F813C89-20C9-4155-AEF3-DEC2BE3F8948}" dt="2018-09-10T18:35:17.169" v="17" actId="20577"/>
          <ac:spMkLst>
            <pc:docMk/>
            <pc:sldMk cId="1006033479" sldId="260"/>
            <ac:spMk id="7" creationId="{592447BD-B48C-43AE-9868-3D8148103A46}"/>
          </ac:spMkLst>
        </pc:spChg>
        <pc:picChg chg="add del mod">
          <ac:chgData name="Gregor Reimling" userId="4ee131f0be128f84" providerId="LiveId" clId="{3F813C89-20C9-4155-AEF3-DEC2BE3F8948}" dt="2018-09-10T18:35:42.406" v="28" actId="1076"/>
          <ac:picMkLst>
            <pc:docMk/>
            <pc:sldMk cId="1006033479" sldId="260"/>
            <ac:picMk id="5" creationId="{3F186D31-08BF-4DB1-B354-1554601C57B5}"/>
          </ac:picMkLst>
        </pc:picChg>
        <pc:picChg chg="del mod">
          <ac:chgData name="Gregor Reimling" userId="4ee131f0be128f84" providerId="LiveId" clId="{3F813C89-20C9-4155-AEF3-DEC2BE3F8948}" dt="2018-09-10T18:35:46.067" v="29" actId="478"/>
          <ac:picMkLst>
            <pc:docMk/>
            <pc:sldMk cId="1006033479" sldId="260"/>
            <ac:picMk id="8" creationId="{1EA9A113-9419-4108-B5D0-3B7856682F3E}"/>
          </ac:picMkLst>
        </pc:picChg>
      </pc:sldChg>
    </pc:docChg>
  </pc:docChgLst>
  <pc:docChgLst>
    <pc:chgData name="Gregor Reimling" userId="4ee131f0be128f84" providerId="LiveId" clId="{9681BEFF-286C-454C-9796-C0B11749736C}"/>
    <pc:docChg chg="undo custSel delSld modSld modMainMaster">
      <pc:chgData name="Gregor Reimling" userId="4ee131f0be128f84" providerId="LiveId" clId="{9681BEFF-286C-454C-9796-C0B11749736C}" dt="2018-10-11T13:17:58.344" v="1123" actId="14100"/>
      <pc:docMkLst>
        <pc:docMk/>
      </pc:docMkLst>
      <pc:sldChg chg="addSp delSp modSp">
        <pc:chgData name="Gregor Reimling" userId="4ee131f0be128f84" providerId="LiveId" clId="{9681BEFF-286C-454C-9796-C0B11749736C}" dt="2018-10-10T19:36:13.019" v="5"/>
        <pc:sldMkLst>
          <pc:docMk/>
          <pc:sldMk cId="1006033479" sldId="260"/>
        </pc:sldMkLst>
        <pc:spChg chg="del">
          <ac:chgData name="Gregor Reimling" userId="4ee131f0be128f84" providerId="LiveId" clId="{9681BEFF-286C-454C-9796-C0B11749736C}" dt="2018-10-10T19:36:09.863" v="3" actId="478"/>
          <ac:spMkLst>
            <pc:docMk/>
            <pc:sldMk cId="1006033479" sldId="260"/>
            <ac:spMk id="2" creationId="{668D09EA-4488-461C-A0FD-EE0FBDD820AF}"/>
          </ac:spMkLst>
        </pc:spChg>
        <pc:spChg chg="del">
          <ac:chgData name="Gregor Reimling" userId="4ee131f0be128f84" providerId="LiveId" clId="{9681BEFF-286C-454C-9796-C0B11749736C}" dt="2018-10-10T19:36:12.211" v="4" actId="478"/>
          <ac:spMkLst>
            <pc:docMk/>
            <pc:sldMk cId="1006033479" sldId="260"/>
            <ac:spMk id="7" creationId="{592447BD-B48C-43AE-9868-3D8148103A46}"/>
          </ac:spMkLst>
        </pc:spChg>
        <pc:spChg chg="del">
          <ac:chgData name="Gregor Reimling" userId="4ee131f0be128f84" providerId="LiveId" clId="{9681BEFF-286C-454C-9796-C0B11749736C}" dt="2018-10-10T19:36:07.535" v="2" actId="478"/>
          <ac:spMkLst>
            <pc:docMk/>
            <pc:sldMk cId="1006033479" sldId="260"/>
            <ac:spMk id="11" creationId="{3629E6A5-AE90-47E0-A882-96E6756C7F62}"/>
          </ac:spMkLst>
        </pc:spChg>
        <pc:picChg chg="del">
          <ac:chgData name="Gregor Reimling" userId="4ee131f0be128f84" providerId="LiveId" clId="{9681BEFF-286C-454C-9796-C0B11749736C}" dt="2018-10-10T19:36:00.499" v="0" actId="478"/>
          <ac:picMkLst>
            <pc:docMk/>
            <pc:sldMk cId="1006033479" sldId="260"/>
            <ac:picMk id="5" creationId="{3F186D31-08BF-4DB1-B354-1554601C57B5}"/>
          </ac:picMkLst>
        </pc:picChg>
        <pc:picChg chg="add mod">
          <ac:chgData name="Gregor Reimling" userId="4ee131f0be128f84" providerId="LiveId" clId="{9681BEFF-286C-454C-9796-C0B11749736C}" dt="2018-10-10T19:36:13.019" v="5"/>
          <ac:picMkLst>
            <pc:docMk/>
            <pc:sldMk cId="1006033479" sldId="260"/>
            <ac:picMk id="8" creationId="{C869F25E-CF9B-4533-B4D5-4AE2E519D31F}"/>
          </ac:picMkLst>
        </pc:picChg>
        <pc:picChg chg="del">
          <ac:chgData name="Gregor Reimling" userId="4ee131f0be128f84" providerId="LiveId" clId="{9681BEFF-286C-454C-9796-C0B11749736C}" dt="2018-10-10T19:36:02.541" v="1" actId="478"/>
          <ac:picMkLst>
            <pc:docMk/>
            <pc:sldMk cId="1006033479" sldId="260"/>
            <ac:picMk id="10" creationId="{BBF100DE-26FC-4A59-BD25-81E7599866C8}"/>
          </ac:picMkLst>
        </pc:picChg>
      </pc:sldChg>
      <pc:sldChg chg="modSp">
        <pc:chgData name="Gregor Reimling" userId="4ee131f0be128f84" providerId="LiveId" clId="{9681BEFF-286C-454C-9796-C0B11749736C}" dt="2018-10-11T13:07:32.025" v="1042" actId="6549"/>
        <pc:sldMkLst>
          <pc:docMk/>
          <pc:sldMk cId="3678409567" sldId="263"/>
        </pc:sldMkLst>
        <pc:spChg chg="mod">
          <ac:chgData name="Gregor Reimling" userId="4ee131f0be128f84" providerId="LiveId" clId="{9681BEFF-286C-454C-9796-C0B11749736C}" dt="2018-10-11T13:07:32.025" v="1042" actId="6549"/>
          <ac:spMkLst>
            <pc:docMk/>
            <pc:sldMk cId="3678409567" sldId="263"/>
            <ac:spMk id="3" creationId="{00000000-0000-0000-0000-000000000000}"/>
          </ac:spMkLst>
        </pc:spChg>
      </pc:sldChg>
      <pc:sldChg chg="addSp delSp modSp del delAnim">
        <pc:chgData name="Gregor Reimling" userId="4ee131f0be128f84" providerId="LiveId" clId="{9681BEFF-286C-454C-9796-C0B11749736C}" dt="2018-10-10T19:41:16.816" v="54" actId="2696"/>
        <pc:sldMkLst>
          <pc:docMk/>
          <pc:sldMk cId="3262463050" sldId="264"/>
        </pc:sldMkLst>
        <pc:spChg chg="mod">
          <ac:chgData name="Gregor Reimling" userId="4ee131f0be128f84" providerId="LiveId" clId="{9681BEFF-286C-454C-9796-C0B11749736C}" dt="2018-10-10T19:38:05.524" v="52" actId="20577"/>
          <ac:spMkLst>
            <pc:docMk/>
            <pc:sldMk cId="3262463050" sldId="264"/>
            <ac:spMk id="8" creationId="{6D049F52-577B-483E-B3D0-259DCD7C711A}"/>
          </ac:spMkLst>
        </pc:spChg>
        <pc:picChg chg="add del mod">
          <ac:chgData name="Gregor Reimling" userId="4ee131f0be128f84" providerId="LiveId" clId="{9681BEFF-286C-454C-9796-C0B11749736C}" dt="2018-10-10T19:37:02.243" v="11" actId="478"/>
          <ac:picMkLst>
            <pc:docMk/>
            <pc:sldMk cId="3262463050" sldId="264"/>
            <ac:picMk id="3" creationId="{D9D19DEC-1364-4EFF-BAE4-9FE3ED7CD203}"/>
          </ac:picMkLst>
        </pc:picChg>
        <pc:picChg chg="del">
          <ac:chgData name="Gregor Reimling" userId="4ee131f0be128f84" providerId="LiveId" clId="{9681BEFF-286C-454C-9796-C0B11749736C}" dt="2018-10-10T19:41:14.771" v="53" actId="478"/>
          <ac:picMkLst>
            <pc:docMk/>
            <pc:sldMk cId="3262463050" sldId="264"/>
            <ac:picMk id="4" creationId="{8FD48ECB-00F0-4AE1-B3C2-85CA1D94B241}"/>
          </ac:picMkLst>
        </pc:picChg>
        <pc:picChg chg="del">
          <ac:chgData name="Gregor Reimling" userId="4ee131f0be128f84" providerId="LiveId" clId="{9681BEFF-286C-454C-9796-C0B11749736C}" dt="2018-10-10T19:36:55.644" v="10" actId="478"/>
          <ac:picMkLst>
            <pc:docMk/>
            <pc:sldMk cId="3262463050" sldId="264"/>
            <ac:picMk id="10" creationId="{3E0D9E3F-B758-412D-A728-EFC86E7D62C4}"/>
          </ac:picMkLst>
        </pc:picChg>
      </pc:sldChg>
      <pc:sldChg chg="modSp">
        <pc:chgData name="Gregor Reimling" userId="4ee131f0be128f84" providerId="LiveId" clId="{9681BEFF-286C-454C-9796-C0B11749736C}" dt="2018-10-10T20:01:35.540" v="924" actId="1076"/>
        <pc:sldMkLst>
          <pc:docMk/>
          <pc:sldMk cId="1799511406" sldId="265"/>
        </pc:sldMkLst>
        <pc:spChg chg="mod">
          <ac:chgData name="Gregor Reimling" userId="4ee131f0be128f84" providerId="LiveId" clId="{9681BEFF-286C-454C-9796-C0B11749736C}" dt="2018-10-10T20:01:30.885" v="923" actId="20577"/>
          <ac:spMkLst>
            <pc:docMk/>
            <pc:sldMk cId="1799511406" sldId="265"/>
            <ac:spMk id="8" creationId="{5EBC1CAB-2C23-4EAF-8844-194AA8D11741}"/>
          </ac:spMkLst>
        </pc:spChg>
        <pc:picChg chg="mod">
          <ac:chgData name="Gregor Reimling" userId="4ee131f0be128f84" providerId="LiveId" clId="{9681BEFF-286C-454C-9796-C0B11749736C}" dt="2018-10-10T20:01:35.540" v="924" actId="1076"/>
          <ac:picMkLst>
            <pc:docMk/>
            <pc:sldMk cId="1799511406" sldId="265"/>
            <ac:picMk id="2" creationId="{173926C2-9406-4F48-BC0D-FFD078AAC48E}"/>
          </ac:picMkLst>
        </pc:picChg>
      </pc:sldChg>
      <pc:sldChg chg="modSp">
        <pc:chgData name="Gregor Reimling" userId="4ee131f0be128f84" providerId="LiveId" clId="{9681BEFF-286C-454C-9796-C0B11749736C}" dt="2018-10-10T20:01:49.150" v="926" actId="27636"/>
        <pc:sldMkLst>
          <pc:docMk/>
          <pc:sldMk cId="150959185" sldId="266"/>
        </pc:sldMkLst>
        <pc:spChg chg="mod">
          <ac:chgData name="Gregor Reimling" userId="4ee131f0be128f84" providerId="LiveId" clId="{9681BEFF-286C-454C-9796-C0B11749736C}" dt="2018-10-10T20:01:49.150" v="926" actId="27636"/>
          <ac:spMkLst>
            <pc:docMk/>
            <pc:sldMk cId="150959185" sldId="266"/>
            <ac:spMk id="3" creationId="{7A856694-2D3F-48C0-A058-27D4BA68FBE0}"/>
          </ac:spMkLst>
        </pc:spChg>
      </pc:sldChg>
      <pc:sldChg chg="addSp delSp modSp delAnim modAnim">
        <pc:chgData name="Gregor Reimling" userId="4ee131f0be128f84" providerId="LiveId" clId="{9681BEFF-286C-454C-9796-C0B11749736C}" dt="2018-10-11T13:17:22.987" v="1122" actId="1076"/>
        <pc:sldMkLst>
          <pc:docMk/>
          <pc:sldMk cId="3582535011" sldId="270"/>
        </pc:sldMkLst>
        <pc:spChg chg="mod">
          <ac:chgData name="Gregor Reimling" userId="4ee131f0be128f84" providerId="LiveId" clId="{9681BEFF-286C-454C-9796-C0B11749736C}" dt="2018-10-11T13:16:48.723" v="1065" actId="20577"/>
          <ac:spMkLst>
            <pc:docMk/>
            <pc:sldMk cId="3582535011" sldId="270"/>
            <ac:spMk id="2" creationId="{3EA7BDE6-2EB3-4AF8-A9C9-66EAD94B11CB}"/>
          </ac:spMkLst>
        </pc:spChg>
        <pc:spChg chg="add del mod">
          <ac:chgData name="Gregor Reimling" userId="4ee131f0be128f84" providerId="LiveId" clId="{9681BEFF-286C-454C-9796-C0B11749736C}" dt="2018-10-11T13:16:40.284" v="1050" actId="478"/>
          <ac:spMkLst>
            <pc:docMk/>
            <pc:sldMk cId="3582535011" sldId="270"/>
            <ac:spMk id="6" creationId="{B6C30078-7AC6-4AC8-8C3F-B5C998121DAD}"/>
          </ac:spMkLst>
        </pc:spChg>
        <pc:spChg chg="del mod">
          <ac:chgData name="Gregor Reimling" userId="4ee131f0be128f84" providerId="LiveId" clId="{9681BEFF-286C-454C-9796-C0B11749736C}" dt="2018-10-11T13:16:40.306" v="1052"/>
          <ac:spMkLst>
            <pc:docMk/>
            <pc:sldMk cId="3582535011" sldId="270"/>
            <ac:spMk id="15" creationId="{546B3471-29EE-4CD1-9F61-C608F73AE760}"/>
          </ac:spMkLst>
        </pc:spChg>
        <pc:spChg chg="mod">
          <ac:chgData name="Gregor Reimling" userId="4ee131f0be128f84" providerId="LiveId" clId="{9681BEFF-286C-454C-9796-C0B11749736C}" dt="2018-10-11T13:17:04.911" v="1120" actId="20577"/>
          <ac:spMkLst>
            <pc:docMk/>
            <pc:sldMk cId="3582535011" sldId="270"/>
            <ac:spMk id="16" creationId="{60511BBE-15BD-43D2-96AC-216EC199ED35}"/>
          </ac:spMkLst>
        </pc:spChg>
        <pc:picChg chg="add mod">
          <ac:chgData name="Gregor Reimling" userId="4ee131f0be128f84" providerId="LiveId" clId="{9681BEFF-286C-454C-9796-C0B11749736C}" dt="2018-10-11T13:17:22.987" v="1122" actId="1076"/>
          <ac:picMkLst>
            <pc:docMk/>
            <pc:sldMk cId="3582535011" sldId="270"/>
            <ac:picMk id="5" creationId="{C3DB1864-C971-4628-8CDD-D1D656754266}"/>
          </ac:picMkLst>
        </pc:picChg>
        <pc:picChg chg="del">
          <ac:chgData name="Gregor Reimling" userId="4ee131f0be128f84" providerId="LiveId" clId="{9681BEFF-286C-454C-9796-C0B11749736C}" dt="2018-10-10T19:59:22.125" v="878" actId="478"/>
          <ac:picMkLst>
            <pc:docMk/>
            <pc:sldMk cId="3582535011" sldId="270"/>
            <ac:picMk id="13" creationId="{022405F3-D239-4C56-9EA3-5BD75B6A85AC}"/>
          </ac:picMkLst>
        </pc:picChg>
        <pc:picChg chg="del">
          <ac:chgData name="Gregor Reimling" userId="4ee131f0be128f84" providerId="LiveId" clId="{9681BEFF-286C-454C-9796-C0B11749736C}" dt="2018-10-11T13:16:29.902" v="1047" actId="478"/>
          <ac:picMkLst>
            <pc:docMk/>
            <pc:sldMk cId="3582535011" sldId="270"/>
            <ac:picMk id="14" creationId="{75969A6B-8992-42A2-A452-D11248729E05}"/>
          </ac:picMkLst>
        </pc:picChg>
      </pc:sldChg>
      <pc:sldChg chg="addSp delSp modSp delAnim">
        <pc:chgData name="Gregor Reimling" userId="4ee131f0be128f84" providerId="LiveId" clId="{9681BEFF-286C-454C-9796-C0B11749736C}" dt="2018-10-10T20:00:30.234" v="899" actId="1076"/>
        <pc:sldMkLst>
          <pc:docMk/>
          <pc:sldMk cId="638000693" sldId="271"/>
        </pc:sldMkLst>
        <pc:spChg chg="add del mod">
          <ac:chgData name="Gregor Reimling" userId="4ee131f0be128f84" providerId="LiveId" clId="{9681BEFF-286C-454C-9796-C0B11749736C}" dt="2018-10-10T19:59:59.043" v="890" actId="478"/>
          <ac:spMkLst>
            <pc:docMk/>
            <pc:sldMk cId="638000693" sldId="271"/>
            <ac:spMk id="3" creationId="{8D164F2A-FF04-4E54-A454-A9BC46A1D4E6}"/>
          </ac:spMkLst>
        </pc:spChg>
        <pc:spChg chg="mod">
          <ac:chgData name="Gregor Reimling" userId="4ee131f0be128f84" providerId="LiveId" clId="{9681BEFF-286C-454C-9796-C0B11749736C}" dt="2018-10-10T20:00:02.555" v="892" actId="1076"/>
          <ac:spMkLst>
            <pc:docMk/>
            <pc:sldMk cId="638000693" sldId="271"/>
            <ac:spMk id="7" creationId="{654FA299-15F1-4B5B-AAE0-3D336B3729B9}"/>
          </ac:spMkLst>
        </pc:spChg>
        <pc:spChg chg="del mod">
          <ac:chgData name="Gregor Reimling" userId="4ee131f0be128f84" providerId="LiveId" clId="{9681BEFF-286C-454C-9796-C0B11749736C}" dt="2018-10-10T19:59:56.968" v="889" actId="478"/>
          <ac:spMkLst>
            <pc:docMk/>
            <pc:sldMk cId="638000693" sldId="271"/>
            <ac:spMk id="8" creationId="{6D049F52-577B-483E-B3D0-259DCD7C711A}"/>
          </ac:spMkLst>
        </pc:spChg>
        <pc:spChg chg="del">
          <ac:chgData name="Gregor Reimling" userId="4ee131f0be128f84" providerId="LiveId" clId="{9681BEFF-286C-454C-9796-C0B11749736C}" dt="2018-10-10T20:00:09.908" v="893" actId="478"/>
          <ac:spMkLst>
            <pc:docMk/>
            <pc:sldMk cId="638000693" sldId="271"/>
            <ac:spMk id="12" creationId="{E39AF60A-8EDE-4B39-AA7E-104DCD1955A5}"/>
          </ac:spMkLst>
        </pc:spChg>
        <pc:spChg chg="del">
          <ac:chgData name="Gregor Reimling" userId="4ee131f0be128f84" providerId="LiveId" clId="{9681BEFF-286C-454C-9796-C0B11749736C}" dt="2018-10-10T20:00:09.908" v="893" actId="478"/>
          <ac:spMkLst>
            <pc:docMk/>
            <pc:sldMk cId="638000693" sldId="271"/>
            <ac:spMk id="18" creationId="{F79FC5B1-13C2-456D-8FA3-177EBE6ECAD0}"/>
          </ac:spMkLst>
        </pc:spChg>
        <pc:picChg chg="del">
          <ac:chgData name="Gregor Reimling" userId="4ee131f0be128f84" providerId="LiveId" clId="{9681BEFF-286C-454C-9796-C0B11749736C}" dt="2018-10-10T20:00:09.908" v="893" actId="478"/>
          <ac:picMkLst>
            <pc:docMk/>
            <pc:sldMk cId="638000693" sldId="271"/>
            <ac:picMk id="4" creationId="{8FD48ECB-00F0-4AE1-B3C2-85CA1D94B241}"/>
          </ac:picMkLst>
        </pc:picChg>
        <pc:picChg chg="del">
          <ac:chgData name="Gregor Reimling" userId="4ee131f0be128f84" providerId="LiveId" clId="{9681BEFF-286C-454C-9796-C0B11749736C}" dt="2018-10-10T20:00:09.908" v="893" actId="478"/>
          <ac:picMkLst>
            <pc:docMk/>
            <pc:sldMk cId="638000693" sldId="271"/>
            <ac:picMk id="10" creationId="{3E0D9E3F-B758-412D-A728-EFC86E7D62C4}"/>
          </ac:picMkLst>
        </pc:picChg>
        <pc:picChg chg="del">
          <ac:chgData name="Gregor Reimling" userId="4ee131f0be128f84" providerId="LiveId" clId="{9681BEFF-286C-454C-9796-C0B11749736C}" dt="2018-10-10T20:00:09.908" v="893" actId="478"/>
          <ac:picMkLst>
            <pc:docMk/>
            <pc:sldMk cId="638000693" sldId="271"/>
            <ac:picMk id="13" creationId="{CEBFF7F3-D108-4C04-9CCA-6125EF6AFDF9}"/>
          </ac:picMkLst>
        </pc:picChg>
        <pc:picChg chg="add mod">
          <ac:chgData name="Gregor Reimling" userId="4ee131f0be128f84" providerId="LiveId" clId="{9681BEFF-286C-454C-9796-C0B11749736C}" dt="2018-10-10T20:00:30.234" v="899" actId="1076"/>
          <ac:picMkLst>
            <pc:docMk/>
            <pc:sldMk cId="638000693" sldId="271"/>
            <ac:picMk id="14" creationId="{E6A671E3-B36C-4748-BB78-6618CFBEC252}"/>
          </ac:picMkLst>
        </pc:picChg>
      </pc:sldChg>
      <pc:sldChg chg="modSp">
        <pc:chgData name="Gregor Reimling" userId="4ee131f0be128f84" providerId="LiveId" clId="{9681BEFF-286C-454C-9796-C0B11749736C}" dt="2018-10-11T13:06:56.776" v="1033" actId="14100"/>
        <pc:sldMkLst>
          <pc:docMk/>
          <pc:sldMk cId="4010097357" sldId="272"/>
        </pc:sldMkLst>
        <pc:spChg chg="mod">
          <ac:chgData name="Gregor Reimling" userId="4ee131f0be128f84" providerId="LiveId" clId="{9681BEFF-286C-454C-9796-C0B11749736C}" dt="2018-10-11T13:06:40.063" v="1031" actId="20577"/>
          <ac:spMkLst>
            <pc:docMk/>
            <pc:sldMk cId="4010097357" sldId="272"/>
            <ac:spMk id="2" creationId="{F7271AD1-CCF2-4CC2-B31F-0782AEFBBD9B}"/>
          </ac:spMkLst>
        </pc:spChg>
        <pc:spChg chg="mod">
          <ac:chgData name="Gregor Reimling" userId="4ee131f0be128f84" providerId="LiveId" clId="{9681BEFF-286C-454C-9796-C0B11749736C}" dt="2018-10-10T19:36:24.175" v="7" actId="20577"/>
          <ac:spMkLst>
            <pc:docMk/>
            <pc:sldMk cId="4010097357" sldId="272"/>
            <ac:spMk id="7" creationId="{654FA299-15F1-4B5B-AAE0-3D336B3729B9}"/>
          </ac:spMkLst>
        </pc:spChg>
        <pc:spChg chg="mod">
          <ac:chgData name="Gregor Reimling" userId="4ee131f0be128f84" providerId="LiveId" clId="{9681BEFF-286C-454C-9796-C0B11749736C}" dt="2018-10-11T13:06:56.776" v="1033" actId="14100"/>
          <ac:spMkLst>
            <pc:docMk/>
            <pc:sldMk cId="4010097357" sldId="272"/>
            <ac:spMk id="8" creationId="{6D049F52-577B-483E-B3D0-259DCD7C711A}"/>
          </ac:spMkLst>
        </pc:spChg>
      </pc:sldChg>
      <pc:sldChg chg="modTransition">
        <pc:chgData name="Gregor Reimling" userId="4ee131f0be128f84" providerId="LiveId" clId="{9681BEFF-286C-454C-9796-C0B11749736C}" dt="2018-10-11T13:07:11.162" v="1034"/>
        <pc:sldMkLst>
          <pc:docMk/>
          <pc:sldMk cId="3078842785" sldId="273"/>
        </pc:sldMkLst>
      </pc:sldChg>
      <pc:sldMasterChg chg="modSldLayout">
        <pc:chgData name="Gregor Reimling" userId="4ee131f0be128f84" providerId="LiveId" clId="{9681BEFF-286C-454C-9796-C0B11749736C}" dt="2018-10-11T13:17:58.344" v="1123" actId="14100"/>
        <pc:sldMasterMkLst>
          <pc:docMk/>
          <pc:sldMasterMk cId="3984262791" sldId="2147483648"/>
        </pc:sldMasterMkLst>
        <pc:sldLayoutChg chg="addSp delSp modSp">
          <pc:chgData name="Gregor Reimling" userId="4ee131f0be128f84" providerId="LiveId" clId="{9681BEFF-286C-454C-9796-C0B11749736C}" dt="2018-10-11T13:17:58.344" v="1123" actId="14100"/>
          <pc:sldLayoutMkLst>
            <pc:docMk/>
            <pc:sldMasterMk cId="3984262791" sldId="2147483648"/>
            <pc:sldLayoutMk cId="3799223532" sldId="2147483650"/>
          </pc:sldLayoutMkLst>
          <pc:picChg chg="del">
            <ac:chgData name="Gregor Reimling" userId="4ee131f0be128f84" providerId="LiveId" clId="{9681BEFF-286C-454C-9796-C0B11749736C}" dt="2018-10-10T19:37:26.453" v="12" actId="478"/>
            <ac:picMkLst>
              <pc:docMk/>
              <pc:sldMasterMk cId="3984262791" sldId="2147483648"/>
              <pc:sldLayoutMk cId="3799223532" sldId="2147483650"/>
              <ac:picMk id="8" creationId="{C70E3FC9-CD56-4308-8AB2-74948EFA6082}"/>
            </ac:picMkLst>
          </pc:picChg>
          <pc:picChg chg="add mod">
            <ac:chgData name="Gregor Reimling" userId="4ee131f0be128f84" providerId="LiveId" clId="{9681BEFF-286C-454C-9796-C0B11749736C}" dt="2018-10-10T19:37:46.384" v="19" actId="1076"/>
            <ac:picMkLst>
              <pc:docMk/>
              <pc:sldMasterMk cId="3984262791" sldId="2147483648"/>
              <pc:sldLayoutMk cId="3799223532" sldId="2147483650"/>
              <ac:picMk id="9" creationId="{55B12D68-F381-4A53-BB7F-EBD032A48663}"/>
            </ac:picMkLst>
          </pc:picChg>
          <pc:picChg chg="add mod">
            <ac:chgData name="Gregor Reimling" userId="4ee131f0be128f84" providerId="LiveId" clId="{9681BEFF-286C-454C-9796-C0B11749736C}" dt="2018-10-11T13:17:58.344" v="1123" actId="14100"/>
            <ac:picMkLst>
              <pc:docMk/>
              <pc:sldMasterMk cId="3984262791" sldId="2147483648"/>
              <pc:sldLayoutMk cId="3799223532" sldId="2147483650"/>
              <ac:picMk id="10" creationId="{1F4F1168-E609-4127-8C9A-6BE8CC4866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341F-0C55-4C8F-B15B-0191D7D89B5D}" type="datetimeFigureOut">
              <a:rPr lang="de-DE" smtClean="0"/>
              <a:t>11.10.2018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B1174-AD10-43F3-85BB-D9E5282537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17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FCCF819-8541-407E-ACC1-189FE86C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018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ADCE1F-6FDD-48CF-9A5E-A9C49511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A4E-D3F1-4F1D-A735-6FDB733985F3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90CE7-681D-4230-ADE8-7909C372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1E8CC-A0B6-49C5-887B-CD51FFDC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199FD-2E7C-41C7-A81B-1AFEDD0F02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44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C105A-9976-4013-ACDE-997B7473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B709CF-7523-41FF-A971-CE5AD3BF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524545-3780-439C-950D-2F67CD9A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75160-2B2F-42E8-A1DA-AA67AE88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10D-9FE0-4781-A466-F943D1D5EDF3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3AEB0-83F0-40AE-BC11-7A2E99EA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Deploy Christmas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0A37EB-EF55-4516-BC8D-16869E23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14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B88F-BC81-4475-A4A3-DE305E4C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72882-388D-4CA2-91DF-8F772EB1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38FBE-59E2-43D4-B9B2-986129C1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97AD-D0DD-468C-8962-6F6139B2CB67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296AD-68F9-4AE1-A4B6-B37D285F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27012-3F13-4FA7-AAE8-38BAF9DD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DEF6210-118C-44C3-B34D-50EADAFE7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E42651CB-B3DF-464A-93F8-4BB63A93156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204842" y="2286000"/>
            <a:ext cx="3914440" cy="2443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Company Logo</a:t>
            </a:r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850C2E3F-3AB3-454F-8E71-439B095AE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16360" y="2504842"/>
            <a:ext cx="1680164" cy="1848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439CB-EE3B-4A55-828B-8D516F776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Profil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F55C-F448-48CB-B2EB-F0FEA2CC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10B1-5D0A-49F0-9940-964C42EA8456}" type="datetime1">
              <a:rPr lang="de-DE" smtClean="0"/>
              <a:pPr/>
              <a:t>11.10.2018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5C286-BEFE-44E9-BA10-572DB5B5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Azure Meetup Bonn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04095-BBBB-4B51-A418-A7E4F9E5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DA87222C-FD82-4F5E-9F88-2256042E490D}"/>
              </a:ext>
            </a:extLst>
          </p:cNvPr>
          <p:cNvSpPr txBox="1"/>
          <p:nvPr userDrawn="1"/>
        </p:nvSpPr>
        <p:spPr>
          <a:xfrm>
            <a:off x="3410607" y="2508031"/>
            <a:ext cx="37942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b="1" dirty="0"/>
              <a:t>Name</a:t>
            </a:r>
          </a:p>
        </p:txBody>
      </p: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C5ECDE4-7004-4CB9-B327-906070B3D6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24" y="3511716"/>
            <a:ext cx="369332" cy="369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1DD4D-CD62-4387-9883-FACB5446F9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24" y="3015216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92E35B-53B3-41D5-AB9F-0165FCD10F61}"/>
              </a:ext>
            </a:extLst>
          </p:cNvPr>
          <p:cNvSpPr txBox="1"/>
          <p:nvPr userDrawn="1"/>
        </p:nvSpPr>
        <p:spPr>
          <a:xfrm>
            <a:off x="3862656" y="3016760"/>
            <a:ext cx="319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@AzureBonn #AzureBonn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30369-E7FB-4308-9661-63A58564DD11}"/>
              </a:ext>
            </a:extLst>
          </p:cNvPr>
          <p:cNvSpPr txBox="1"/>
          <p:nvPr userDrawn="1"/>
        </p:nvSpPr>
        <p:spPr>
          <a:xfrm>
            <a:off x="3862655" y="401461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Mail1</a:t>
            </a:r>
          </a:p>
          <a:p>
            <a:r>
              <a:rPr lang="de-DE" dirty="0"/>
              <a:t>Mail2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138F7-CD77-4815-8AB6-872EEF5C238B}"/>
              </a:ext>
            </a:extLst>
          </p:cNvPr>
          <p:cNvSpPr txBox="1"/>
          <p:nvPr userDrawn="1"/>
        </p:nvSpPr>
        <p:spPr>
          <a:xfrm>
            <a:off x="3862656" y="3504332"/>
            <a:ext cx="260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C6665-FAA3-43D7-998D-277179600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93324" y="4081394"/>
            <a:ext cx="369331" cy="286263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744FA78-81BD-40B4-AFFB-7DC90AF979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115BD-8DDE-456C-AC09-A062DE5B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61140-15B6-4E78-BB4D-B71DD6DD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16E250-76C0-402E-BAC5-33A5B78F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0345-1EA2-4B69-B767-E525A3C2A026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67F0F-9CC3-49F1-A289-D661A918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D5C91-3BF3-4376-86FB-AB028352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5B12D68-F381-4A53-BB7F-EBD032A48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232" y="365125"/>
            <a:ext cx="2577568" cy="144988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4F1168-E609-4127-8C9A-6BE8CC4866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081791"/>
            <a:ext cx="1095172" cy="1095172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7992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E9A83-A6B7-4667-A69A-24D73BDB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0CF28-C17D-4567-97C4-7740838F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019D8-FE0A-4201-AE20-9F1F2C2C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2D1-97A0-42A9-9D97-BD4889C5B434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5D0C7-EFBE-4F9D-B4EB-3C8320D4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Deploy Christmas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6D38F-DC55-46AA-81EA-E3A8C693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CB90-19D2-47AA-AEF0-2652A2E9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D7600-B411-4275-B39A-6001C6BE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72F5F-715D-405B-B4A3-15421E168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98826-BD4F-4A23-BC89-5F76A26E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2172-073E-4F12-B886-B43846F0DF2F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428F65-3B6E-4C5A-8FA7-774E6C90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Deploy Christmas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B5286-258E-4337-8B63-8803EFFF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A845944-F0FA-40A8-817F-72A9965C8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2BAD-C9E0-465F-A19A-513D3C15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B2CA9-84BA-4AF9-912D-C89A261E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74943-D4BA-4EF8-AED0-9812FECF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03E28C-EEB8-4168-918E-8F1680EF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934725-9B64-44EC-A7BC-B302B1DA7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978A6D-9CD3-4172-B784-FF318244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AA22-8B0C-45B6-B1DF-56C5DBA5AFF7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E801F-8989-4063-9B8C-087F8694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Deploy Christmas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8D950C-B6E8-48BC-957F-C34863C2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96ECE04-1453-41B5-B7A9-EAA081DB2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50768-2930-4D90-96DF-714F428E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54451-3381-4EDE-BC01-842A2078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21B9-21AD-4309-B7CF-0B27FD850F88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A0207-34FA-4856-AABE-F14D238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Deploy Christmas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11B287-9343-45AC-95A9-3D714B1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5EF68E5-3A34-426D-B283-E06F753A90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B32CD8-5577-4F1F-A2FB-272269FB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7DAE-D66A-4092-B86F-77D15F07C7E4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7CBB88-7D92-44B3-870C-74C27C65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Deploy Christmas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E3B48B-8C56-44BD-B11C-D4F2DCD6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1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1F393-2C82-4429-82B4-63C9913E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889FE-586C-49FA-8DF5-55EC9078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24A7F5-C8D4-4F00-8B76-0C9E23F3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7BD2D-040F-4981-A201-AAD49C3C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3A9-53B2-43BD-8D6F-6423125336B7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F33676-4564-49D1-8C11-39CE974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Deploy Christmas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9D00ED-7049-4445-B8CE-A66A7E7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62AB723-0AC0-490C-B293-93CC55B920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38" y="331841"/>
            <a:ext cx="2702062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E575AD-CB77-4232-86C5-F7EF49AFF759}"/>
              </a:ext>
            </a:extLst>
          </p:cNvPr>
          <p:cNvSpPr/>
          <p:nvPr userDrawn="1"/>
        </p:nvSpPr>
        <p:spPr>
          <a:xfrm>
            <a:off x="0" y="6290442"/>
            <a:ext cx="12192000" cy="567558"/>
          </a:xfrm>
          <a:prstGeom prst="rect">
            <a:avLst/>
          </a:prstGeom>
          <a:solidFill>
            <a:srgbClr val="03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27DCF7-C4F3-40A8-BE7C-02DD729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175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BCF7FB-4ED7-46E0-BFE0-D2D9C82A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ED807-31AA-4116-BC0A-D612AD8D2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11110B1-5D0A-49F0-9940-964C42EA8456}" type="datetime1">
              <a:rPr lang="de-DE" smtClean="0"/>
              <a:pPr/>
              <a:t>11.10.2018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EF368-6698-45EE-8280-351B4A70A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Azure Meetup Bonn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8F58B-32F8-45E2-A1F5-2B64A0350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4199FD-2E7C-41C7-A81B-1AFEDD0F02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2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DN_Bochu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adn.de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png"/><Relationship Id="rId7" Type="http://schemas.openxmlformats.org/officeDocument/2006/relationships/hyperlink" Target="mailto:orga@azurebonn.de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hyperlink" Target="https://twitter.com/Muellestumpe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twitter.com/hashtag/AzureBonn?src=hash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twitter.com/AzureBon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witter.com/AzureBonn/lists/azure-bonn-speaker/member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de-DE/Azure-Cologne-Meetup/events/247314013/" TargetMode="External"/><Relationship Id="rId3" Type="http://schemas.openxmlformats.org/officeDocument/2006/relationships/hyperlink" Target="https://www.summit2018.global/" TargetMode="External"/><Relationship Id="rId7" Type="http://schemas.openxmlformats.org/officeDocument/2006/relationships/hyperlink" Target="https://www.meetup.com/de-DE/Trust-in-Tech-Cologne/events/255232687/" TargetMode="External"/><Relationship Id="rId2" Type="http://schemas.openxmlformats.org/officeDocument/2006/relationships/hyperlink" Target="https://expertday.forxamari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eetup.com/de-DE/net-user-group-koeln/events/255447099/?rv=ea2_v2" TargetMode="External"/><Relationship Id="rId5" Type="http://schemas.openxmlformats.org/officeDocument/2006/relationships/hyperlink" Target="https://www.sqlsaturday.com/772/eventhome.aspx" TargetMode="External"/><Relationship Id="rId4" Type="http://schemas.openxmlformats.org/officeDocument/2006/relationships/hyperlink" Target="https://www.meetup.com/de-DE/Azure-Bonn-Meetup/events/254335275/" TargetMode="External"/><Relationship Id="rId9" Type="http://schemas.openxmlformats.org/officeDocument/2006/relationships/hyperlink" Target="https://www.meetup.com/de-DE/Azure-Cologne-Meetup/events/254380082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12320-D001-42B0-B9A1-C2819539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2BD1B-993C-44F2-A276-EB87FBD3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69F25E-CF9B-4533-B4D5-4AE2E519D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33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54FA299-15F1-4B5B-AAE0-3D336B3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#AzureBonn – Sponsor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49F52-577B-483E-B3D0-259DCD7C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3455"/>
            <a:ext cx="10515600" cy="5235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Vielen Dank!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CD64-D331-419C-AA91-682ADC9E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#AzureBonn Meetup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D9CE-4553-47B0-9BD5-B54A0B8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559FDF74-01DC-43B9-814E-71678512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3" y="5394633"/>
            <a:ext cx="369332" cy="369332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4ECC4B59-E560-4ACF-8CAA-23C36C533679}"/>
              </a:ext>
            </a:extLst>
          </p:cNvPr>
          <p:cNvSpPr txBox="1"/>
          <p:nvPr/>
        </p:nvSpPr>
        <p:spPr>
          <a:xfrm>
            <a:off x="1439655" y="5393709"/>
            <a:ext cx="295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ADN_Bochum</a:t>
            </a:r>
            <a:endParaRPr lang="en-US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37CA49A-538A-460B-A1EF-30EC84CA4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7420"/>
            <a:ext cx="3312368" cy="3312368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7271AD1-CCF2-4CC2-B31F-0782AEFBBD9B}"/>
              </a:ext>
            </a:extLst>
          </p:cNvPr>
          <p:cNvSpPr txBox="1"/>
          <p:nvPr/>
        </p:nvSpPr>
        <p:spPr>
          <a:xfrm>
            <a:off x="4596962" y="1667419"/>
            <a:ext cx="6756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Seit 1994 am Markt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Cloud &amp; </a:t>
            </a:r>
            <a:r>
              <a:rPr lang="de-DE" dirty="0" err="1"/>
              <a:t>Virtualization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Network &amp;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Storage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Unified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Multicloud</a:t>
            </a:r>
            <a:r>
              <a:rPr lang="de-DE" dirty="0"/>
              <a:t> Anbieter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Seit 2015 CSP Provider für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CSP Direkt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 Akademie viele Angebote &amp;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www.adn.de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0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54FA299-15F1-4B5B-AAE0-3D336B3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#AzureBonn - Sponsoren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49F52-577B-483E-B3D0-259DCD7C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3624"/>
            <a:ext cx="10515600" cy="4127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/>
              <a:t>Vielen Dank!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CD64-D331-419C-AA91-682ADC9E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#AzureBonn Meetup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D9CE-4553-47B0-9BD5-B54A0B8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BF380F-2C7C-44A1-ADEB-9029A502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66" y="4299556"/>
            <a:ext cx="3295260" cy="717634"/>
          </a:xfrm>
          <a:prstGeom prst="rect">
            <a:avLst/>
          </a:prstGeom>
        </p:spPr>
      </p:pic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F3F1F441-EF25-4E2C-8253-ACF984B66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66" y="2127717"/>
            <a:ext cx="3294257" cy="688134"/>
          </a:xfrm>
          <a:prstGeom prst="rect">
            <a:avLst/>
          </a:prstGeom>
        </p:spPr>
      </p:pic>
      <p:pic>
        <p:nvPicPr>
          <p:cNvPr id="11" name="Grafik 10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7161FD19-9440-4BBD-9DE5-264803FB6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65" y="3197648"/>
            <a:ext cx="3294257" cy="717416"/>
          </a:xfrm>
          <a:prstGeom prst="rect">
            <a:avLst/>
          </a:prstGeom>
        </p:spPr>
      </p:pic>
      <p:pic>
        <p:nvPicPr>
          <p:cNvPr id="12" name="Grafik 11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id="{012BAEEC-B0EF-4C12-8B95-83416D7F3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25" y="3322115"/>
            <a:ext cx="2998076" cy="638479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FC899A64-230C-4C66-AA89-583404BA6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24" y="4584913"/>
            <a:ext cx="369332" cy="36933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2672018A-E4C2-439A-AB49-62238533A0D9}"/>
              </a:ext>
            </a:extLst>
          </p:cNvPr>
          <p:cNvSpPr txBox="1"/>
          <p:nvPr/>
        </p:nvSpPr>
        <p:spPr>
          <a:xfrm>
            <a:off x="8725056" y="5031303"/>
            <a:ext cx="242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7"/>
              </a:rPr>
              <a:t>orga@azurebonn.de</a:t>
            </a:r>
            <a:r>
              <a:rPr lang="de-DE" dirty="0"/>
              <a:t> 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0D60001C-BAC0-46E3-9CC5-759D13AEA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5725" y="5109705"/>
            <a:ext cx="369331" cy="286263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A6AC2B28-0808-448C-AE98-23297853E6C6}"/>
              </a:ext>
            </a:extLst>
          </p:cNvPr>
          <p:cNvSpPr txBox="1"/>
          <p:nvPr/>
        </p:nvSpPr>
        <p:spPr>
          <a:xfrm>
            <a:off x="8725056" y="4583989"/>
            <a:ext cx="295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@</a:t>
            </a:r>
            <a:r>
              <a:rPr lang="en-US" dirty="0" err="1">
                <a:hlinkClick r:id="rId9"/>
              </a:rPr>
              <a:t>AzureBonn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#</a:t>
            </a:r>
            <a:r>
              <a:rPr lang="en-US" dirty="0" err="1">
                <a:hlinkClick r:id="rId10"/>
              </a:rPr>
              <a:t>AzureBonn</a:t>
            </a:r>
            <a:endParaRPr lang="en-US" dirty="0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559FDF74-01DC-43B9-814E-716785121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3" y="5394633"/>
            <a:ext cx="369332" cy="369332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4ECC4B59-E560-4ACF-8CAA-23C36C533679}"/>
              </a:ext>
            </a:extLst>
          </p:cNvPr>
          <p:cNvSpPr txBox="1"/>
          <p:nvPr/>
        </p:nvSpPr>
        <p:spPr>
          <a:xfrm>
            <a:off x="1439655" y="5393709"/>
            <a:ext cx="295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1"/>
              </a:rPr>
              <a:t>@Muellestumpe</a:t>
            </a:r>
            <a:endParaRPr lang="en-US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EED0D5E-2684-4A3E-94EB-EEBCE153FE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5606"/>
            <a:ext cx="2352869" cy="2352869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07884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#AzureBonn - 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568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18:00 Uhr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Begrüßung</a:t>
            </a:r>
          </a:p>
          <a:p>
            <a:pPr marL="0" indent="0">
              <a:buNone/>
            </a:pP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18:15		 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Ignite News Teil 1 mit Eric Berg</a:t>
            </a: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19:45	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Pause</a:t>
            </a: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20:15	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Ignite News Teil 2 mit Daniel Neumann</a:t>
            </a: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21:40	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Gewinnspiel</a:t>
            </a: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21:45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				Q&amp;A und Ausklang</a:t>
            </a: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7BFC03-A563-445E-81C8-91D47350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#AzureBonn – Roadmap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EBC1CAB-2C23-4EAF-8844-194AA8D1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AzureBonn </a:t>
            </a:r>
            <a:r>
              <a:rPr lang="de-DE" dirty="0">
                <a:hlinkClick r:id="rId2"/>
              </a:rPr>
              <a:t>Twitter Liste mit den bisherigen Speakern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https://twitter.com/AzureBonn/lists/azure-bonn-speaker/members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u="sng" dirty="0"/>
              <a:t>Übersicht der nächsten Themen</a:t>
            </a:r>
          </a:p>
          <a:p>
            <a:r>
              <a:rPr lang="de-DE" dirty="0">
                <a:solidFill>
                  <a:srgbClr val="00B050"/>
                </a:solidFill>
              </a:rPr>
              <a:t>Azure </a:t>
            </a:r>
            <a:r>
              <a:rPr lang="de-DE" dirty="0" err="1">
                <a:solidFill>
                  <a:srgbClr val="00B050"/>
                </a:solidFill>
              </a:rPr>
              <a:t>Functions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B050"/>
                </a:solidFill>
              </a:rPr>
              <a:t>Die DevOps Story</a:t>
            </a:r>
          </a:p>
          <a:p>
            <a:r>
              <a:rPr lang="de-DE" dirty="0">
                <a:solidFill>
                  <a:srgbClr val="00B050"/>
                </a:solidFill>
              </a:rPr>
              <a:t>Ignite Recap</a:t>
            </a:r>
          </a:p>
          <a:p>
            <a:r>
              <a:rPr lang="de-DE" dirty="0"/>
              <a:t>Azure DevOps Talk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B2A9A-6E5F-431D-833D-B03EAC28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#AzureBonn Meetup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C50C0-6076-4C6E-B669-283CBB71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73926C2-9406-4F48-BC0D-FFD078AA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85" y="2605872"/>
            <a:ext cx="4783429" cy="21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1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84286-1367-48E2-B78B-3DE351B2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#AzureBonn – Event Tipps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56694-2D3F-48C0-A058-27D4BA68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387"/>
            <a:ext cx="10515600" cy="4813576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19.10.18 – </a:t>
            </a:r>
            <a:r>
              <a:rPr lang="de-DE" dirty="0">
                <a:hlinkClick r:id="rId2"/>
              </a:rPr>
              <a:t>Expert Day </a:t>
            </a:r>
            <a:r>
              <a:rPr lang="de-DE" dirty="0" err="1">
                <a:hlinkClick r:id="rId2"/>
              </a:rPr>
              <a:t>for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Xamarin</a:t>
            </a:r>
            <a:r>
              <a:rPr lang="de-DE" dirty="0">
                <a:hlinkClick r:id="rId2"/>
              </a:rPr>
              <a:t> Köln</a:t>
            </a:r>
            <a:endParaRPr lang="de-DE" dirty="0"/>
          </a:p>
          <a:p>
            <a:endParaRPr lang="de-DE" dirty="0"/>
          </a:p>
          <a:p>
            <a:r>
              <a:rPr lang="de-DE" dirty="0"/>
              <a:t>22.10. – 26.10. 18 </a:t>
            </a:r>
            <a:r>
              <a:rPr lang="de-DE" dirty="0">
                <a:hlinkClick r:id="rId3"/>
              </a:rPr>
              <a:t>MCT Global Summit </a:t>
            </a:r>
            <a:r>
              <a:rPr lang="de-DE" dirty="0" err="1">
                <a:hlinkClick r:id="rId3"/>
              </a:rPr>
              <a:t>Phantasialand</a:t>
            </a:r>
            <a:endParaRPr lang="de-DE" dirty="0"/>
          </a:p>
          <a:p>
            <a:endParaRPr lang="de-DE" dirty="0"/>
          </a:p>
          <a:p>
            <a:r>
              <a:rPr lang="de-DE" dirty="0"/>
              <a:t>24.10.18 – </a:t>
            </a:r>
            <a:r>
              <a:rPr lang="de-DE" dirty="0">
                <a:hlinkClick r:id="rId4"/>
              </a:rPr>
              <a:t>Trust in Tech – The power of Kali Linux</a:t>
            </a:r>
            <a:endParaRPr lang="de-DE" dirty="0"/>
          </a:p>
          <a:p>
            <a:endParaRPr lang="de-DE" dirty="0"/>
          </a:p>
          <a:p>
            <a:r>
              <a:rPr lang="de-DE" dirty="0"/>
              <a:t>27.10.18 – SQL Saturday München </a:t>
            </a:r>
            <a:r>
              <a:rPr lang="de-DE" dirty="0">
                <a:hlinkClick r:id="rId5"/>
              </a:rPr>
              <a:t>https://www.sqlsaturday.com/772/eventhome.aspx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/>
              <a:t>06.11.18 - .</a:t>
            </a:r>
            <a:r>
              <a:rPr lang="de-DE" dirty="0">
                <a:hlinkClick r:id="rId6"/>
              </a:rPr>
              <a:t>Net User Group Köln – B2B und B2C Szenarien mit Azure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08.11.18 – </a:t>
            </a:r>
            <a:r>
              <a:rPr lang="de-DE" dirty="0">
                <a:hlinkClick r:id="rId7"/>
              </a:rPr>
              <a:t>Modern Secure </a:t>
            </a:r>
            <a:r>
              <a:rPr lang="de-DE" dirty="0" err="1">
                <a:hlinkClick r:id="rId7"/>
              </a:rPr>
              <a:t>Workplace</a:t>
            </a:r>
            <a:r>
              <a:rPr lang="de-DE" dirty="0">
                <a:hlinkClick r:id="rId7"/>
              </a:rPr>
              <a:t> Summit </a:t>
            </a:r>
            <a:r>
              <a:rPr lang="de-DE" dirty="0"/>
              <a:t>– Tagesevent mit David James </a:t>
            </a:r>
            <a:r>
              <a:rPr lang="de-DE" dirty="0" err="1"/>
              <a:t>Director</a:t>
            </a:r>
            <a:r>
              <a:rPr lang="de-DE" dirty="0"/>
              <a:t> of Engineering für SCCM</a:t>
            </a:r>
          </a:p>
          <a:p>
            <a:endParaRPr lang="de-DE" dirty="0"/>
          </a:p>
          <a:p>
            <a:r>
              <a:rPr lang="de-DE" dirty="0"/>
              <a:t>08.11.18 – </a:t>
            </a:r>
            <a:r>
              <a:rPr lang="de-DE" dirty="0">
                <a:hlinkClick r:id="rId8"/>
              </a:rPr>
              <a:t>Azure Meetup Köln – Besuch bei der Deutschen Luft- und Raumfahrt </a:t>
            </a:r>
            <a:r>
              <a:rPr lang="de-DE" dirty="0"/>
              <a:t>(ausgebucht – nur Warteliste)</a:t>
            </a:r>
          </a:p>
          <a:p>
            <a:endParaRPr lang="de-DE" dirty="0"/>
          </a:p>
          <a:p>
            <a:r>
              <a:rPr lang="de-DE" dirty="0"/>
              <a:t>18.11.18 – Azure Meetup Bonn – </a:t>
            </a:r>
            <a:r>
              <a:rPr lang="de-DE" dirty="0">
                <a:hlinkClick r:id="rId4"/>
              </a:rPr>
              <a:t>Azure DevOps Talk and Best Practice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20.11.18 – Azure Meetup Köln – </a:t>
            </a:r>
            <a:r>
              <a:rPr lang="de-DE" dirty="0">
                <a:hlinkClick r:id="rId9"/>
              </a:rPr>
              <a:t>Building and </a:t>
            </a:r>
            <a:r>
              <a:rPr lang="de-DE" dirty="0" err="1">
                <a:hlinkClick r:id="rId9"/>
              </a:rPr>
              <a:t>running</a:t>
            </a:r>
            <a:r>
              <a:rPr lang="de-DE" dirty="0">
                <a:hlinkClick r:id="rId9"/>
              </a:rPr>
              <a:t> Cloud native Apps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F54F4A-7FE8-4DF4-93B2-E87FA02E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#AzureBonn Meetup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838C3-3341-4AE4-A648-26D359E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BDE6-2EB3-4AF8-A9C9-66EAD94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Gewinnspiel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CFDDF-F145-4FEA-AA3F-F10E632C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#AzureBonn Meetup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5A5C-DF5C-4D11-A763-50A0481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t>7</a:t>
            </a:fld>
            <a:endParaRPr lang="de-DE"/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60511BBE-15BD-43D2-96AC-216EC199ED35}"/>
              </a:ext>
            </a:extLst>
          </p:cNvPr>
          <p:cNvSpPr txBox="1">
            <a:spLocks/>
          </p:cNvSpPr>
          <p:nvPr/>
        </p:nvSpPr>
        <p:spPr>
          <a:xfrm>
            <a:off x="838200" y="5214995"/>
            <a:ext cx="10515600" cy="96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Gewinnt Tagestickets für den MCT Global Summit!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1864-C971-4628-8CDD-D1D65675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40" y="1779690"/>
            <a:ext cx="7438519" cy="34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54FA299-15F1-4B5B-AAE0-3D336B37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17524" cy="1325563"/>
          </a:xfrm>
        </p:spPr>
        <p:txBody>
          <a:bodyPr/>
          <a:lstStyle/>
          <a:p>
            <a:r>
              <a:rPr lang="de-DE" dirty="0"/>
              <a:t>#AzureBonn – Los geht´s!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CD64-D331-419C-AA91-682ADC9E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Azure Meetup Bonn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D9CE-4553-47B0-9BD5-B54A0B8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99FD-2E7C-41C7-A81B-1AFEDD0F02BC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A671E3-B36C-4748-BB78-6618CFBE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59" y="2029256"/>
            <a:ext cx="6835681" cy="38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Meetup Bonn Template.potx" id="{DD918AE4-C755-43B0-913D-19D5A9CDF220}" vid="{78BE7CB3-F582-41F4-B1A6-1ACF23C80F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112F312FB99D4C8C85E3CAD0E55F42" ma:contentTypeVersion="4" ma:contentTypeDescription="Create a new document." ma:contentTypeScope="" ma:versionID="ec48e5751b103e566fe3d559e8dd9e2b">
  <xsd:schema xmlns:xsd="http://www.w3.org/2001/XMLSchema" xmlns:xs="http://www.w3.org/2001/XMLSchema" xmlns:p="http://schemas.microsoft.com/office/2006/metadata/properties" xmlns:ns2="d852a3fa-7f53-4bce-9e2d-7f4925209575" targetNamespace="http://schemas.microsoft.com/office/2006/metadata/properties" ma:root="true" ma:fieldsID="5d73d0c807f4727bdee2e942b5c886d3" ns2:_="">
    <xsd:import namespace="d852a3fa-7f53-4bce-9e2d-7f49252095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2a3fa-7f53-4bce-9e2d-7f4925209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F5563-62DB-4324-9FCF-4BA7D8C05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52a3fa-7f53-4bce-9e2d-7f49252095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CB66C7-C0EB-4429-BE19-E9C9E3FB02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651D1B-557D-4042-BC35-EFEC30942A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 Meetup Bonn Template</Template>
  <TotalTime>0</TotalTime>
  <Words>276</Words>
  <Application>Microsoft Office PowerPoint</Application>
  <PresentationFormat>Breitbild</PresentationFormat>
  <Paragraphs>73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Office</vt:lpstr>
      <vt:lpstr>PowerPoint-Präsentation</vt:lpstr>
      <vt:lpstr>#AzureBonn – Sponsor</vt:lpstr>
      <vt:lpstr>#AzureBonn - Sponsoren</vt:lpstr>
      <vt:lpstr>#AzureBonn - Agenda</vt:lpstr>
      <vt:lpstr>#AzureBonn – Roadmap</vt:lpstr>
      <vt:lpstr>#AzureBonn – Event Tipps</vt:lpstr>
      <vt:lpstr>Gewinnspiel</vt:lpstr>
      <vt:lpstr>#AzureBonn – Los geht´s!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 Reimling</dc:creator>
  <cp:lastModifiedBy>Gregor Reimling</cp:lastModifiedBy>
  <cp:revision>10</cp:revision>
  <dcterms:created xsi:type="dcterms:W3CDTF">2018-02-28T14:10:19Z</dcterms:created>
  <dcterms:modified xsi:type="dcterms:W3CDTF">2018-10-11T13:18:07Z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0x0101001F112F312FB99D4C8C85E3CAD0E55F42</vt:lpwstr>
  </property>
</Properties>
</file>