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3.jpg" ContentType="image/pn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61" r:id="rId5"/>
    <p:sldId id="260" r:id="rId6"/>
    <p:sldId id="257" r:id="rId7"/>
    <p:sldId id="264" r:id="rId8"/>
    <p:sldId id="263" r:id="rId9"/>
    <p:sldId id="268" r:id="rId10"/>
    <p:sldId id="265" r:id="rId11"/>
    <p:sldId id="266" r:id="rId12"/>
    <p:sldId id="267" r:id="rId13"/>
    <p:sldId id="25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8CCE"/>
    <a:srgbClr val="038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30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ee131f0be128f84" providerId="LiveId" clId="{52CB7A61-9A08-4362-8D91-E994DCB4B822}"/>
    <pc:docChg chg="undo custSel addSld delSld modSld sldOrd modMainMaster">
      <pc:chgData name="" userId="4ee131f0be128f84" providerId="LiveId" clId="{52CB7A61-9A08-4362-8D91-E994DCB4B822}" dt="2018-03-05T14:58:25.081" v="790" actId="20577"/>
      <pc:docMkLst>
        <pc:docMk/>
      </pc:docMkLst>
      <pc:sldChg chg="addSp delSp modSp">
        <pc:chgData name="" userId="4ee131f0be128f84" providerId="LiveId" clId="{52CB7A61-9A08-4362-8D91-E994DCB4B822}" dt="2018-03-01T09:51:26.831" v="422" actId="1076"/>
        <pc:sldMkLst>
          <pc:docMk/>
          <pc:sldMk cId="2102666879" sldId="257"/>
        </pc:sldMkLst>
        <pc:spChg chg="add mod">
          <ac:chgData name="" userId="4ee131f0be128f84" providerId="LiveId" clId="{52CB7A61-9A08-4362-8D91-E994DCB4B822}" dt="2018-03-01T09:49:29.217" v="419" actId="20577"/>
          <ac:spMkLst>
            <pc:docMk/>
            <pc:sldMk cId="2102666879" sldId="257"/>
            <ac:spMk id="15" creationId="{2672018A-E4C2-439A-AB49-62238533A0D9}"/>
          </ac:spMkLst>
        </pc:spChg>
        <pc:spChg chg="add mod">
          <ac:chgData name="" userId="4ee131f0be128f84" providerId="LiveId" clId="{52CB7A61-9A08-4362-8D91-E994DCB4B822}" dt="2018-03-01T09:51:26.831" v="422" actId="1076"/>
          <ac:spMkLst>
            <pc:docMk/>
            <pc:sldMk cId="2102666879" sldId="257"/>
            <ac:spMk id="17" creationId="{A6AC2B28-0808-448C-AE98-23297853E6C6}"/>
          </ac:spMkLst>
        </pc:spChg>
        <pc:picChg chg="add del mod">
          <ac:chgData name="" userId="4ee131f0be128f84" providerId="LiveId" clId="{52CB7A61-9A08-4362-8D91-E994DCB4B822}" dt="2018-03-01T09:51:12.572" v="421" actId="478"/>
          <ac:picMkLst>
            <pc:docMk/>
            <pc:sldMk cId="2102666879" sldId="257"/>
            <ac:picMk id="13" creationId="{336BEE1E-7395-4127-8F1D-6A49242EA947}"/>
          </ac:picMkLst>
        </pc:picChg>
        <pc:picChg chg="add mod">
          <ac:chgData name="" userId="4ee131f0be128f84" providerId="LiveId" clId="{52CB7A61-9A08-4362-8D91-E994DCB4B822}" dt="2018-03-01T09:51:26.831" v="422" actId="1076"/>
          <ac:picMkLst>
            <pc:docMk/>
            <pc:sldMk cId="2102666879" sldId="257"/>
            <ac:picMk id="14" creationId="{FC899A64-230C-4C66-AA89-583404BA6DFE}"/>
          </ac:picMkLst>
        </pc:picChg>
        <pc:picChg chg="add mod">
          <ac:chgData name="" userId="4ee131f0be128f84" providerId="LiveId" clId="{52CB7A61-9A08-4362-8D91-E994DCB4B822}" dt="2018-03-01T09:48:18.489" v="387" actId="1076"/>
          <ac:picMkLst>
            <pc:docMk/>
            <pc:sldMk cId="2102666879" sldId="257"/>
            <ac:picMk id="16" creationId="{0D60001C-BAC0-46E3-9CC5-759D13AEA65F}"/>
          </ac:picMkLst>
        </pc:picChg>
      </pc:sldChg>
      <pc:sldChg chg="addSp delSp modSp ord modAnim">
        <pc:chgData name="" userId="4ee131f0be128f84" providerId="LiveId" clId="{52CB7A61-9A08-4362-8D91-E994DCB4B822}" dt="2018-03-01T09:54:45.416" v="529"/>
        <pc:sldMkLst>
          <pc:docMk/>
          <pc:sldMk cId="2220512566" sldId="259"/>
        </pc:sldMkLst>
        <pc:spChg chg="add del mod">
          <ac:chgData name="" userId="4ee131f0be128f84" providerId="LiveId" clId="{52CB7A61-9A08-4362-8D91-E994DCB4B822}" dt="2018-03-01T09:33:44.158" v="293" actId="478"/>
          <ac:spMkLst>
            <pc:docMk/>
            <pc:sldMk cId="2220512566" sldId="259"/>
            <ac:spMk id="11" creationId="{66D0E92B-1BAD-4B7B-876C-138DADE26F8F}"/>
          </ac:spMkLst>
        </pc:spChg>
        <pc:spChg chg="add mod">
          <ac:chgData name="" userId="4ee131f0be128f84" providerId="LiveId" clId="{52CB7A61-9A08-4362-8D91-E994DCB4B822}" dt="2018-03-01T09:52:32.857" v="431" actId="1076"/>
          <ac:spMkLst>
            <pc:docMk/>
            <pc:sldMk cId="2220512566" sldId="259"/>
            <ac:spMk id="15" creationId="{546B3471-29EE-4CD1-9F61-C608F73AE760}"/>
          </ac:spMkLst>
        </pc:spChg>
        <pc:spChg chg="add mod">
          <ac:chgData name="" userId="4ee131f0be128f84" providerId="LiveId" clId="{52CB7A61-9A08-4362-8D91-E994DCB4B822}" dt="2018-03-01T09:54:36.132" v="528" actId="20577"/>
          <ac:spMkLst>
            <pc:docMk/>
            <pc:sldMk cId="2220512566" sldId="259"/>
            <ac:spMk id="16" creationId="{60511BBE-15BD-43D2-96AC-216EC199ED35}"/>
          </ac:spMkLst>
        </pc:spChg>
        <pc:picChg chg="add del mod">
          <ac:chgData name="" userId="4ee131f0be128f84" providerId="LiveId" clId="{52CB7A61-9A08-4362-8D91-E994DCB4B822}" dt="2018-03-01T09:33:44.158" v="293" actId="478"/>
          <ac:picMkLst>
            <pc:docMk/>
            <pc:sldMk cId="2220512566" sldId="259"/>
            <ac:picMk id="10" creationId="{36D5BE95-BECC-4733-8F9C-1B07B2ADDA81}"/>
          </ac:picMkLst>
        </pc:picChg>
        <pc:picChg chg="add del mod">
          <ac:chgData name="" userId="4ee131f0be128f84" providerId="LiveId" clId="{52CB7A61-9A08-4362-8D91-E994DCB4B822}" dt="2018-03-01T09:33:23.039" v="274" actId="478"/>
          <ac:picMkLst>
            <pc:docMk/>
            <pc:sldMk cId="2220512566" sldId="259"/>
            <ac:picMk id="13" creationId="{67E0F882-78C4-401D-84FE-7B902832BAFC}"/>
          </ac:picMkLst>
        </pc:picChg>
        <pc:picChg chg="add mod">
          <ac:chgData name="" userId="4ee131f0be128f84" providerId="LiveId" clId="{52CB7A61-9A08-4362-8D91-E994DCB4B822}" dt="2018-03-01T09:52:32.857" v="431" actId="1076"/>
          <ac:picMkLst>
            <pc:docMk/>
            <pc:sldMk cId="2220512566" sldId="259"/>
            <ac:picMk id="14" creationId="{75969A6B-8992-42A2-A452-D11248729E05}"/>
          </ac:picMkLst>
        </pc:picChg>
      </pc:sldChg>
      <pc:sldChg chg="addSp delSp modSp">
        <pc:chgData name="" userId="4ee131f0be128f84" providerId="LiveId" clId="{52CB7A61-9A08-4362-8D91-E994DCB4B822}" dt="2018-03-01T09:47:47.045" v="381" actId="478"/>
        <pc:sldMkLst>
          <pc:docMk/>
          <pc:sldMk cId="1006033479" sldId="260"/>
        </pc:sldMkLst>
        <pc:spChg chg="mod">
          <ac:chgData name="" userId="4ee131f0be128f84" providerId="LiveId" clId="{52CB7A61-9A08-4362-8D91-E994DCB4B822}" dt="2018-03-01T09:47:14.187" v="374" actId="1076"/>
          <ac:spMkLst>
            <pc:docMk/>
            <pc:sldMk cId="1006033479" sldId="260"/>
            <ac:spMk id="9" creationId="{D39568B0-FE67-4E81-9FCD-1401ECB196EB}"/>
          </ac:spMkLst>
        </pc:spChg>
        <pc:spChg chg="add del mod">
          <ac:chgData name="" userId="4ee131f0be128f84" providerId="LiveId" clId="{52CB7A61-9A08-4362-8D91-E994DCB4B822}" dt="2018-03-01T09:47:45.112" v="380" actId="478"/>
          <ac:spMkLst>
            <pc:docMk/>
            <pc:sldMk cId="1006033479" sldId="260"/>
            <ac:spMk id="12" creationId="{1AAF57E0-25A6-47F5-B8E1-62454705F4B2}"/>
          </ac:spMkLst>
        </pc:spChg>
        <pc:spChg chg="add del mod">
          <ac:chgData name="" userId="4ee131f0be128f84" providerId="LiveId" clId="{52CB7A61-9A08-4362-8D91-E994DCB4B822}" dt="2018-03-01T09:47:41.716" v="379" actId="478"/>
          <ac:spMkLst>
            <pc:docMk/>
            <pc:sldMk cId="1006033479" sldId="260"/>
            <ac:spMk id="13" creationId="{4ABE27EB-36A8-40BC-A021-11BFF02D662D}"/>
          </ac:spMkLst>
        </pc:spChg>
        <pc:spChg chg="add del mod">
          <ac:chgData name="" userId="4ee131f0be128f84" providerId="LiveId" clId="{52CB7A61-9A08-4362-8D91-E994DCB4B822}" dt="2018-03-01T09:47:47.045" v="381" actId="478"/>
          <ac:spMkLst>
            <pc:docMk/>
            <pc:sldMk cId="1006033479" sldId="260"/>
            <ac:spMk id="14" creationId="{C0FEB0B0-4C0E-463D-8B80-36FC7FAB5473}"/>
          </ac:spMkLst>
        </pc:spChg>
        <pc:picChg chg="mod">
          <ac:chgData name="" userId="4ee131f0be128f84" providerId="LiveId" clId="{52CB7A61-9A08-4362-8D91-E994DCB4B822}" dt="2018-03-01T09:47:38.887" v="378" actId="1076"/>
          <ac:picMkLst>
            <pc:docMk/>
            <pc:sldMk cId="1006033479" sldId="260"/>
            <ac:picMk id="8" creationId="{1B056FC5-DEE7-4BC5-9FE2-4234957D3799}"/>
          </ac:picMkLst>
        </pc:picChg>
        <pc:picChg chg="add del mod">
          <ac:chgData name="" userId="4ee131f0be128f84" providerId="LiveId" clId="{52CB7A61-9A08-4362-8D91-E994DCB4B822}" dt="2018-03-01T09:47:41.716" v="379" actId="478"/>
          <ac:picMkLst>
            <pc:docMk/>
            <pc:sldMk cId="1006033479" sldId="260"/>
            <ac:picMk id="10" creationId="{0A7366EA-8571-4737-A451-DEF4187D909F}"/>
          </ac:picMkLst>
        </pc:picChg>
        <pc:picChg chg="add del mod">
          <ac:chgData name="" userId="4ee131f0be128f84" providerId="LiveId" clId="{52CB7A61-9A08-4362-8D91-E994DCB4B822}" dt="2018-03-01T09:47:41.716" v="379" actId="478"/>
          <ac:picMkLst>
            <pc:docMk/>
            <pc:sldMk cId="1006033479" sldId="260"/>
            <ac:picMk id="11" creationId="{08A04847-D922-4132-BF87-4AEE5ADAB214}"/>
          </ac:picMkLst>
        </pc:picChg>
        <pc:picChg chg="add del mod">
          <ac:chgData name="" userId="4ee131f0be128f84" providerId="LiveId" clId="{52CB7A61-9A08-4362-8D91-E994DCB4B822}" dt="2018-03-01T09:47:41.716" v="379" actId="478"/>
          <ac:picMkLst>
            <pc:docMk/>
            <pc:sldMk cId="1006033479" sldId="260"/>
            <ac:picMk id="15" creationId="{3BEBC9F0-7569-4211-8122-BCA54F2CC57B}"/>
          </ac:picMkLst>
        </pc:picChg>
      </pc:sldChg>
      <pc:sldChg chg="addSp modSp modAnim">
        <pc:chgData name="" userId="4ee131f0be128f84" providerId="LiveId" clId="{52CB7A61-9A08-4362-8D91-E994DCB4B822}" dt="2018-03-01T10:16:40.803" v="754"/>
        <pc:sldMkLst>
          <pc:docMk/>
          <pc:sldMk cId="150959185" sldId="266"/>
        </pc:sldMkLst>
        <pc:spChg chg="mod">
          <ac:chgData name="" userId="4ee131f0be128f84" providerId="LiveId" clId="{52CB7A61-9A08-4362-8D91-E994DCB4B822}" dt="2018-03-01T10:16:09.611" v="749" actId="20577"/>
          <ac:spMkLst>
            <pc:docMk/>
            <pc:sldMk cId="150959185" sldId="266"/>
            <ac:spMk id="3" creationId="{7A856694-2D3F-48C0-A058-27D4BA68FBE0}"/>
          </ac:spMkLst>
        </pc:spChg>
        <pc:spChg chg="add mod">
          <ac:chgData name="" userId="4ee131f0be128f84" providerId="LiveId" clId="{52CB7A61-9A08-4362-8D91-E994DCB4B822}" dt="2018-03-01T10:16:33.710" v="753" actId="20577"/>
          <ac:spMkLst>
            <pc:docMk/>
            <pc:sldMk cId="150959185" sldId="266"/>
            <ac:spMk id="6" creationId="{4CB31080-9238-4DFF-8091-8E8D718EAA2E}"/>
          </ac:spMkLst>
        </pc:spChg>
      </pc:sldChg>
      <pc:sldChg chg="modSp">
        <pc:chgData name="" userId="4ee131f0be128f84" providerId="LiveId" clId="{52CB7A61-9A08-4362-8D91-E994DCB4B822}" dt="2018-03-05T14:58:25.081" v="790" actId="20577"/>
        <pc:sldMkLst>
          <pc:docMk/>
          <pc:sldMk cId="157395927" sldId="267"/>
        </pc:sldMkLst>
        <pc:spChg chg="mod">
          <ac:chgData name="" userId="4ee131f0be128f84" providerId="LiveId" clId="{52CB7A61-9A08-4362-8D91-E994DCB4B822}" dt="2018-03-01T10:02:54.378" v="530"/>
          <ac:spMkLst>
            <pc:docMk/>
            <pc:sldMk cId="157395927" sldId="267"/>
            <ac:spMk id="4" creationId="{27536638-9FB1-4FD3-8029-C4CE691EA5AE}"/>
          </ac:spMkLst>
        </pc:spChg>
        <pc:spChg chg="mod">
          <ac:chgData name="" userId="4ee131f0be128f84" providerId="LiveId" clId="{52CB7A61-9A08-4362-8D91-E994DCB4B822}" dt="2018-03-05T14:58:25.081" v="790" actId="20577"/>
          <ac:spMkLst>
            <pc:docMk/>
            <pc:sldMk cId="157395927" sldId="267"/>
            <ac:spMk id="6" creationId="{EB11B5EA-D35A-4829-B4A7-4296D8FC95F4}"/>
          </ac:spMkLst>
        </pc:spChg>
      </pc:sldChg>
      <pc:sldChg chg="addSp modSp add">
        <pc:chgData name="" userId="4ee131f0be128f84" providerId="LiveId" clId="{52CB7A61-9A08-4362-8D91-E994DCB4B822}" dt="2018-03-01T09:30:43.265" v="250" actId="113"/>
        <pc:sldMkLst>
          <pc:docMk/>
          <pc:sldMk cId="1384673880" sldId="268"/>
        </pc:sldMkLst>
        <pc:spChg chg="mod">
          <ac:chgData name="" userId="4ee131f0be128f84" providerId="LiveId" clId="{52CB7A61-9A08-4362-8D91-E994DCB4B822}" dt="2018-03-01T09:30:19.420" v="215" actId="20577"/>
          <ac:spMkLst>
            <pc:docMk/>
            <pc:sldMk cId="1384673880" sldId="268"/>
            <ac:spMk id="2" creationId="{00000000-0000-0000-0000-000000000000}"/>
          </ac:spMkLst>
        </pc:spChg>
        <pc:spChg chg="mod">
          <ac:chgData name="" userId="4ee131f0be128f84" providerId="LiveId" clId="{52CB7A61-9A08-4362-8D91-E994DCB4B822}" dt="2018-03-01T09:30:43.265" v="250" actId="113"/>
          <ac:spMkLst>
            <pc:docMk/>
            <pc:sldMk cId="1384673880" sldId="268"/>
            <ac:spMk id="3" creationId="{00000000-0000-0000-0000-000000000000}"/>
          </ac:spMkLst>
        </pc:spChg>
        <pc:picChg chg="add mod">
          <ac:chgData name="" userId="4ee131f0be128f84" providerId="LiveId" clId="{52CB7A61-9A08-4362-8D91-E994DCB4B822}" dt="2018-03-01T09:30:07.192" v="200" actId="1076"/>
          <ac:picMkLst>
            <pc:docMk/>
            <pc:sldMk cId="1384673880" sldId="268"/>
            <ac:picMk id="5" creationId="{286C0815-632F-430F-955B-E940C60D789C}"/>
          </ac:picMkLst>
        </pc:picChg>
      </pc:sldChg>
      <pc:sldMasterChg chg="modSldLayout">
        <pc:chgData name="" userId="4ee131f0be128f84" providerId="LiveId" clId="{52CB7A61-9A08-4362-8D91-E994DCB4B822}" dt="2018-03-01T09:36:13.814" v="369" actId="6549"/>
        <pc:sldMasterMkLst>
          <pc:docMk/>
          <pc:sldMasterMk cId="3984262791" sldId="2147483648"/>
        </pc:sldMasterMkLst>
        <pc:sldLayoutChg chg="modSp">
          <pc:chgData name="" userId="4ee131f0be128f84" providerId="LiveId" clId="{52CB7A61-9A08-4362-8D91-E994DCB4B822}" dt="2018-03-01T09:36:13.814" v="369" actId="6549"/>
          <pc:sldLayoutMkLst>
            <pc:docMk/>
            <pc:sldMasterMk cId="3984262791" sldId="2147483648"/>
            <pc:sldLayoutMk cId="4219172808" sldId="2147483659"/>
          </pc:sldLayoutMkLst>
          <pc:spChg chg="mod">
            <ac:chgData name="" userId="4ee131f0be128f84" providerId="LiveId" clId="{52CB7A61-9A08-4362-8D91-E994DCB4B822}" dt="2018-03-01T09:36:13.814" v="369" actId="6549"/>
            <ac:spMkLst>
              <pc:docMk/>
              <pc:sldMasterMk cId="3984262791" sldId="2147483648"/>
              <pc:sldLayoutMk cId="4219172808" sldId="2147483659"/>
              <ac:spMk id="12" creationId="{E792E35B-53B3-41D5-AB9F-0165FCD10F6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341F-0C55-4C8F-B15B-0191D7D89B5D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B1174-AD10-43F3-85BB-D9E528253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17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FA5B98-29A5-4522-B5A6-4C438136FD00}" type="datetime1">
              <a:rPr lang="de-DE"/>
              <a:pPr/>
              <a:t>05.03.2018</a:t>
            </a:fld>
            <a:endParaRPr lang="de-DE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9DFD9E-6F56-4219-ACCD-40E069FE79EB}" type="slidenum">
              <a:rPr lang="de-DE"/>
              <a:pPr/>
              <a:t>1</a:t>
            </a:fld>
            <a:endParaRPr lang="de-DE" dirty="0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3075" cy="3838575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70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FCCF819-8541-407E-ACC1-189FE86C4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018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ADCE1F-6FDD-48CF-9A5E-A9C49511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A4E-D3F1-4F1D-A735-6FDB733985F3}" type="datetime1">
              <a:rPr lang="de-DE" smtClean="0"/>
              <a:t>05.03.2018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290CE7-681D-4230-ADE8-7909C372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Deploy Christmas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51E8CC-A0B6-49C5-887B-CD51FFDC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4199FD-2E7C-41C7-A81B-1AFEDD0F02B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44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C105A-9976-4013-ACDE-997B7473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B709CF-7523-41FF-A971-CE5AD3BFE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524545-3780-439C-950D-2F67CD9AD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875160-2B2F-42E8-A1DA-AA67AE88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10D-9FE0-4781-A466-F943D1D5EDF3}" type="datetime1">
              <a:rPr lang="de-DE" smtClean="0"/>
              <a:t>05.03.2018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23AEB0-83F0-40AE-BC11-7A2E99EA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Deploy Christmas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0A37EB-EF55-4516-BC8D-16869E23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14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CB88F-BC81-4475-A4A3-DE305E4C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472882-388D-4CA2-91DF-8F772EB14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B38FBE-59E2-43D4-B9B2-986129C1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97AD-D0DD-468C-8962-6F6139B2CB67}" type="datetime1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2296AD-68F9-4AE1-A4B6-B37D285F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Deploy Christmas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227012-3F13-4FA7-AAE8-38BAF9DD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DEF6210-118C-44C3-B34D-50EADAFE72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38" y="331841"/>
            <a:ext cx="2702062" cy="13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32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0" name="Rectangle 54"/>
          <p:cNvSpPr>
            <a:spLocks noGrp="1" noChangeArrowheads="1"/>
          </p:cNvSpPr>
          <p:nvPr>
            <p:ph type="ctrTitle" sz="quarter"/>
          </p:nvPr>
        </p:nvSpPr>
        <p:spPr>
          <a:xfrm>
            <a:off x="544512" y="260648"/>
            <a:ext cx="10160000" cy="609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6338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>
            <a:extLst>
              <a:ext uri="{FF2B5EF4-FFF2-40B4-BE49-F238E27FC236}">
                <a16:creationId xmlns:a16="http://schemas.microsoft.com/office/drawing/2014/main" id="{E42651CB-B3DF-464A-93F8-4BB63A931566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7204842" y="2286000"/>
            <a:ext cx="3914440" cy="2443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Company Logo</a:t>
            </a:r>
          </a:p>
        </p:txBody>
      </p:sp>
      <p:sp>
        <p:nvSpPr>
          <p:cNvPr id="16" name="Bildplatzhalter 2">
            <a:extLst>
              <a:ext uri="{FF2B5EF4-FFF2-40B4-BE49-F238E27FC236}">
                <a16:creationId xmlns:a16="http://schemas.microsoft.com/office/drawing/2014/main" id="{850C2E3F-3AB3-454F-8E71-439B095AE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16360" y="2504842"/>
            <a:ext cx="1680164" cy="18483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439CB-EE3B-4A55-828B-8D516F7768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Profil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F55C-F448-48CB-B2EB-F0FEA2CC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10B1-5D0A-49F0-9940-964C42EA8456}" type="datetime1">
              <a:rPr lang="de-DE" smtClean="0"/>
              <a:pPr/>
              <a:t>05.03.2018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5C286-BEFE-44E9-BA10-572DB5B5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Azure Meetup Bonn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04095-BBBB-4B51-A418-A7E4F9E5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feld 8">
            <a:extLst>
              <a:ext uri="{FF2B5EF4-FFF2-40B4-BE49-F238E27FC236}">
                <a16:creationId xmlns:a16="http://schemas.microsoft.com/office/drawing/2014/main" id="{DA87222C-FD82-4F5E-9F88-2256042E490D}"/>
              </a:ext>
            </a:extLst>
          </p:cNvPr>
          <p:cNvSpPr txBox="1"/>
          <p:nvPr userDrawn="1"/>
        </p:nvSpPr>
        <p:spPr>
          <a:xfrm>
            <a:off x="3410607" y="2508031"/>
            <a:ext cx="37942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b="1" dirty="0"/>
              <a:t>Name</a:t>
            </a:r>
          </a:p>
        </p:txBody>
      </p:sp>
      <p:pic>
        <p:nvPicPr>
          <p:cNvPr id="10" name="Picture 9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FC5ECDE4-7004-4CB9-B327-906070B3D6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24" y="3511716"/>
            <a:ext cx="369332" cy="3693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11DD4D-CD62-4387-9883-FACB5446F9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24" y="3015216"/>
            <a:ext cx="369332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92E35B-53B3-41D5-AB9F-0165FCD10F61}"/>
              </a:ext>
            </a:extLst>
          </p:cNvPr>
          <p:cNvSpPr txBox="1"/>
          <p:nvPr userDrawn="1"/>
        </p:nvSpPr>
        <p:spPr>
          <a:xfrm>
            <a:off x="3862656" y="3016760"/>
            <a:ext cx="319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AzureBonn</a:t>
            </a:r>
            <a:r>
              <a:rPr lang="en-US" dirty="0"/>
              <a:t> #</a:t>
            </a:r>
            <a:r>
              <a:rPr lang="en-US" dirty="0" err="1"/>
              <a:t>AzureBonn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630369-E7FB-4308-9661-63A58564DD11}"/>
              </a:ext>
            </a:extLst>
          </p:cNvPr>
          <p:cNvSpPr txBox="1"/>
          <p:nvPr userDrawn="1"/>
        </p:nvSpPr>
        <p:spPr>
          <a:xfrm>
            <a:off x="3862655" y="4014615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Mail1</a:t>
            </a:r>
          </a:p>
          <a:p>
            <a:r>
              <a:rPr lang="de-DE" dirty="0"/>
              <a:t>Mail2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9138F7-CD77-4815-8AB6-872EEF5C238B}"/>
              </a:ext>
            </a:extLst>
          </p:cNvPr>
          <p:cNvSpPr txBox="1"/>
          <p:nvPr userDrawn="1"/>
        </p:nvSpPr>
        <p:spPr>
          <a:xfrm>
            <a:off x="3862656" y="3504332"/>
            <a:ext cx="260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LinkedIn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9C6665-FAA3-43D7-998D-277179600B1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493324" y="4081394"/>
            <a:ext cx="369331" cy="286263"/>
          </a:xfrm>
          <a:prstGeom prst="rect">
            <a:avLst/>
          </a:prstGeom>
        </p:spPr>
      </p:pic>
      <p:pic>
        <p:nvPicPr>
          <p:cNvPr id="18" name="Picture 1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744FA78-81BD-40B4-AFFB-7DC90AF979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38" y="331841"/>
            <a:ext cx="2702062" cy="13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7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115BD-8DDE-456C-AC09-A062DE5B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261140-15B6-4E78-BB4D-B71DD6DD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16E250-76C0-402E-BAC5-33A5B78F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0345-1EA2-4B69-B767-E525A3C2A026}" type="datetime1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267F0F-9CC3-49F1-A289-D661A918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Deploy Christmas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BD5C91-3BF3-4376-86FB-AB028352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70E3FC9-CD56-4308-8AB2-74948EFA60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38" y="331841"/>
            <a:ext cx="2702062" cy="13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2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E9A83-A6B7-4667-A69A-24D73BDB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50CF28-C17D-4567-97C4-7740838F0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A019D8-FE0A-4201-AE20-9F1F2C2C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B2D1-97A0-42A9-9D97-BD4889C5B434}" type="datetime1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B5D0C7-EFBE-4F9D-B4EB-3C8320D4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Deploy Christmas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36D38F-DC55-46AA-81EA-E3A8C693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94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8CB90-19D2-47AA-AEF0-2652A2E9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DD7600-B411-4275-B39A-6001C6BE5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472F5F-715D-405B-B4A3-15421E168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A98826-BD4F-4A23-BC89-5F76A26E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2172-073E-4F12-B886-B43846F0DF2F}" type="datetime1">
              <a:rPr lang="de-DE" smtClean="0"/>
              <a:t>05.03.2018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428F65-3B6E-4C5A-8FA7-774E6C90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Deploy Christmas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0B5286-258E-4337-8B63-8803EFFF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A845944-F0FA-40A8-817F-72A9965C82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38" y="331841"/>
            <a:ext cx="2702062" cy="13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0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12BAD-C9E0-465F-A19A-513D3C15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CB2CA9-84BA-4AF9-912D-C89A261E8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E74943-D4BA-4EF8-AED0-9812FECFD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03E28C-EEB8-4168-918E-8F1680EFF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934725-9B64-44EC-A7BC-B302B1DA7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978A6D-9CD3-4172-B784-FF318244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AA22-8B0C-45B6-B1DF-56C5DBA5AFF7}" type="datetime1">
              <a:rPr lang="de-DE" smtClean="0"/>
              <a:t>05.03.2018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6E801F-8989-4063-9B8C-087F8694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Deploy Christmas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8D950C-B6E8-48BC-957F-C34863C2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‹Nr.›</a:t>
            </a:fld>
            <a:endParaRPr lang="de-DE"/>
          </a:p>
        </p:txBody>
      </p:sp>
      <p:pic>
        <p:nvPicPr>
          <p:cNvPr id="12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96ECE04-1453-41B5-B7A9-EAA081DB29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38" y="331841"/>
            <a:ext cx="2702062" cy="13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3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50768-2930-4D90-96DF-714F428E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054451-3381-4EDE-BC01-842A2078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21B9-21AD-4309-B7CF-0B27FD850F88}" type="datetime1">
              <a:rPr lang="de-DE" smtClean="0"/>
              <a:t>05.03.2018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FA0207-34FA-4856-AABE-F14D2387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Deploy Christmas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11B287-9343-45AC-95A9-3D714B12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5EF68E5-3A34-426D-B283-E06F753A9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38" y="331841"/>
            <a:ext cx="2702062" cy="13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2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B32CD8-5577-4F1F-A2FB-272269FB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7DAE-D66A-4092-B86F-77D15F07C7E4}" type="datetime1">
              <a:rPr lang="de-DE" smtClean="0"/>
              <a:t>05.03.2018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7CBB88-7D92-44B3-870C-74C27C65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Deploy Christmas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E3B48B-8C56-44BD-B11C-D4F2DCD6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13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1F393-2C82-4429-82B4-63C9913E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3889FE-586C-49FA-8DF5-55EC90783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49462"/>
            <a:ext cx="6172200" cy="3811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24A7F5-C8D4-4F00-8B76-0C9E23F3F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D7BD2D-040F-4981-A201-AAD49C3C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83A9-53B2-43BD-8D6F-6423125336B7}" type="datetime1">
              <a:rPr lang="de-DE" smtClean="0"/>
              <a:t>05.03.2018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F33676-4564-49D1-8C11-39CE974A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Deploy Christmas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9D00ED-7049-4445-B8CE-A66A7E7F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62AB723-0AC0-490C-B293-93CC55B920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38" y="331841"/>
            <a:ext cx="2702062" cy="13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E575AD-CB77-4232-86C5-F7EF49AFF759}"/>
              </a:ext>
            </a:extLst>
          </p:cNvPr>
          <p:cNvSpPr/>
          <p:nvPr userDrawn="1"/>
        </p:nvSpPr>
        <p:spPr>
          <a:xfrm>
            <a:off x="0" y="6290442"/>
            <a:ext cx="12192000" cy="567558"/>
          </a:xfrm>
          <a:prstGeom prst="rect">
            <a:avLst/>
          </a:prstGeom>
          <a:solidFill>
            <a:srgbClr val="038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27DCF7-C4F3-40A8-BE7C-02DD729E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175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BCF7FB-4ED7-46E0-BFE0-D2D9C82A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4ED807-31AA-4116-BC0A-D612AD8D2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11110B1-5D0A-49F0-9940-964C42EA8456}" type="datetime1">
              <a:rPr lang="de-DE" smtClean="0"/>
              <a:pPr/>
              <a:t>05.03.2018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3EF368-6698-45EE-8280-351B4A70A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Azure </a:t>
            </a:r>
            <a:r>
              <a:rPr lang="de-DE" dirty="0" err="1"/>
              <a:t>Meetup</a:t>
            </a:r>
            <a:r>
              <a:rPr lang="de-DE" dirty="0"/>
              <a:t> Bonn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38F58B-32F8-45E2-A1F5-2B64A0350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C4199FD-2E7C-41C7-A81B-1AFEDD0F02B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26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reimling.eu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hyperlink" Target="https://twitter.com/mdnabulsi" TargetMode="External"/><Relationship Id="rId4" Type="http://schemas.openxmlformats.org/officeDocument/2006/relationships/hyperlink" Target="https://twitter.com/JanDamaschk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8.png"/><Relationship Id="rId7" Type="http://schemas.openxmlformats.org/officeDocument/2006/relationships/hyperlink" Target="mailto:orga@azurebonn.d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10" Type="http://schemas.openxmlformats.org/officeDocument/2006/relationships/hyperlink" Target="https://twitter.com/hashtag/AzureBonn?src=hash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s://twitter.com/AzureBon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abianFlanhard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g"/><Relationship Id="rId4" Type="http://schemas.openxmlformats.org/officeDocument/2006/relationships/hyperlink" Target="https://www.xing.com/profile/Fabian_Flanhard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FabianFlanhardt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www.surveymonkey.de/r/VR8YPNQ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zureBonn/lists/azure-bonn-speaker/member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tnet-cologne.de/HelferInfos.ashx" TargetMode="External"/><Relationship Id="rId3" Type="http://schemas.openxmlformats.org/officeDocument/2006/relationships/hyperlink" Target="https://www.meetup.com/de-DE/Azure-Ruhrgebiet/events/247982232/" TargetMode="External"/><Relationship Id="rId7" Type="http://schemas.openxmlformats.org/officeDocument/2006/relationships/hyperlink" Target="https://dotnet-cologne.de/" TargetMode="External"/><Relationship Id="rId2" Type="http://schemas.openxmlformats.org/officeDocument/2006/relationships/hyperlink" Target="https://www.meetup.com/de-DE/Office-365-Meetup/events/246993660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meetup.com/de-DE/Azure-Cologne-Meetup/events/243859658/" TargetMode="External"/><Relationship Id="rId5" Type="http://schemas.openxmlformats.org/officeDocument/2006/relationships/hyperlink" Target="https://www.meetup.com/de-DE/Trust-in-Tech-Cologne/events/247552299/" TargetMode="External"/><Relationship Id="rId4" Type="http://schemas.openxmlformats.org/officeDocument/2006/relationships/hyperlink" Target="https://www.meetup.com/de-DE/net-user-group-koeln/events/fwvrdmyxgbfb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abianFlanhardt" TargetMode="External"/><Relationship Id="rId2" Type="http://schemas.openxmlformats.org/officeDocument/2006/relationships/hyperlink" Target="https://github.com/ceterion/ct.arm.meetup.deploychristmas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g"/><Relationship Id="rId4" Type="http://schemas.openxmlformats.org/officeDocument/2006/relationships/hyperlink" Target="https://www.xing.com/profile/Fabian_Flanhard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Himmel, draußen, Wasser, Natur enthält.&#10;&#10;Mit sehr hoher Zuverlässigkeit generierte Beschreibung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2877" cy="6858000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39350" y="3540049"/>
            <a:ext cx="11713301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de-DE" sz="2933" b="1" dirty="0">
                <a:solidFill>
                  <a:schemeClr val="bg1"/>
                </a:solidFill>
              </a:rPr>
              <a:t>ARM Templates oder Infrastructure-</a:t>
            </a:r>
            <a:r>
              <a:rPr lang="de-DE" sz="2933" b="1" dirty="0" err="1">
                <a:solidFill>
                  <a:schemeClr val="bg1"/>
                </a:solidFill>
              </a:rPr>
              <a:t>as</a:t>
            </a:r>
            <a:r>
              <a:rPr lang="de-DE" sz="2933" b="1" dirty="0">
                <a:solidFill>
                  <a:schemeClr val="bg1"/>
                </a:solidFill>
              </a:rPr>
              <a:t>-Code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black">
          <a:xfrm>
            <a:off x="239349" y="2645280"/>
            <a:ext cx="1132925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de-DE" sz="4000" b="1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Azure Meetup Bonn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3" y="3343948"/>
            <a:ext cx="11072091" cy="34637"/>
          </a:xfrm>
          <a:prstGeom prst="rect">
            <a:avLst/>
          </a:prstGeom>
          <a:solidFill>
            <a:srgbClr val="002060"/>
          </a:solidFill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gray">
          <a:xfrm>
            <a:off x="292471" y="4558525"/>
            <a:ext cx="1155543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567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00567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00567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00567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00567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567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567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567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567D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  <a:buSzPct val="90000"/>
              <a:buFont typeface="Wingdings" pitchFamily="2" charset="2"/>
              <a:buNone/>
            </a:pPr>
            <a:r>
              <a:rPr lang="de-DE" b="1" dirty="0">
                <a:solidFill>
                  <a:schemeClr val="bg1"/>
                </a:solidFill>
                <a:sym typeface="Wingdings" pitchFamily="2" charset="2"/>
              </a:rPr>
              <a:t>Gregor Reimling</a:t>
            </a:r>
          </a:p>
          <a:p>
            <a:pPr algn="l">
              <a:spcBef>
                <a:spcPct val="50000"/>
              </a:spcBef>
              <a:buSzPct val="90000"/>
              <a:buFont typeface="Wingdings" pitchFamily="2" charset="2"/>
              <a:buNone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IT Consultant </a:t>
            </a:r>
            <a:endParaRPr lang="de-DE" b="1" dirty="0">
              <a:solidFill>
                <a:schemeClr val="bg1"/>
              </a:solidFill>
              <a:sym typeface="Wingdings" pitchFamily="2" charset="2"/>
            </a:endParaRPr>
          </a:p>
          <a:p>
            <a:pPr algn="l">
              <a:spcBef>
                <a:spcPct val="50000"/>
              </a:spcBef>
              <a:buSzPct val="90000"/>
              <a:buFont typeface="Wingdings" pitchFamily="2" charset="2"/>
              <a:buNone/>
            </a:pPr>
            <a:r>
              <a:rPr lang="de-DE" b="1" dirty="0">
                <a:solidFill>
                  <a:schemeClr val="tx1"/>
                </a:solidFill>
                <a:sym typeface="Wingdings" pitchFamily="2" charset="2"/>
                <a:hlinkClick r:id="rId5"/>
              </a:rPr>
              <a:t>www.reimling.eu</a:t>
            </a:r>
            <a:endParaRPr lang="de-DE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43282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BDE6-2EB3-4AF8-A9C9-66EAD94B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Meetup: 26.04.18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CFDDF-F145-4FEA-AA3F-F10E632C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#</a:t>
            </a:r>
            <a:r>
              <a:rPr lang="de-DE" dirty="0" err="1"/>
              <a:t>AzureBonn</a:t>
            </a:r>
            <a:r>
              <a:rPr lang="de-DE" dirty="0"/>
              <a:t> Meetup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05A5C-DF5C-4D11-A763-50A04814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10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EE1B8D6-C559-42DE-A5BD-096475066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203" y="2562713"/>
            <a:ext cx="1737219" cy="1732574"/>
          </a:xfrm>
          <a:prstGeom prst="rect">
            <a:avLst/>
          </a:prstGeom>
        </p:spPr>
      </p:pic>
      <p:pic>
        <p:nvPicPr>
          <p:cNvPr id="6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A212734-36EC-4925-B6AA-E4B93191E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03" y="2732933"/>
            <a:ext cx="2702062" cy="139212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BC90A09-B38F-4893-8414-7CD17D178652}"/>
              </a:ext>
            </a:extLst>
          </p:cNvPr>
          <p:cNvSpPr txBox="1"/>
          <p:nvPr/>
        </p:nvSpPr>
        <p:spPr>
          <a:xfrm>
            <a:off x="5241446" y="3198164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835C9DB-692B-4A8D-91DC-FFF6247F2AC6}"/>
              </a:ext>
            </a:extLst>
          </p:cNvPr>
          <p:cNvSpPr txBox="1"/>
          <p:nvPr/>
        </p:nvSpPr>
        <p:spPr>
          <a:xfrm>
            <a:off x="2894203" y="4125064"/>
            <a:ext cx="6199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#</a:t>
            </a:r>
            <a:r>
              <a:rPr lang="de-DE" sz="2000" dirty="0" err="1"/>
              <a:t>AzureFunctions</a:t>
            </a:r>
            <a:r>
              <a:rPr lang="de-DE" sz="2000" dirty="0"/>
              <a:t> on #</a:t>
            </a:r>
            <a:r>
              <a:rPr lang="de-DE" sz="2000" dirty="0" err="1"/>
              <a:t>AzureBonn</a:t>
            </a:r>
            <a:r>
              <a:rPr lang="de-DE" sz="2000" dirty="0"/>
              <a:t> Meetup mit </a:t>
            </a:r>
          </a:p>
          <a:p>
            <a:pPr algn="ctr"/>
            <a:r>
              <a:rPr lang="de-DE" sz="2000" dirty="0">
                <a:hlinkClick r:id="rId4"/>
              </a:rPr>
              <a:t>Jan-Henrik Damaschke</a:t>
            </a:r>
            <a:r>
              <a:rPr lang="de-DE" sz="2000" dirty="0"/>
              <a:t> und </a:t>
            </a:r>
            <a:r>
              <a:rPr lang="de-DE" sz="2000" dirty="0">
                <a:hlinkClick r:id="rId5"/>
              </a:rPr>
              <a:t>Mohammed El-</a:t>
            </a:r>
            <a:r>
              <a:rPr lang="de-DE" sz="2000" dirty="0" err="1">
                <a:hlinkClick r:id="rId5"/>
              </a:rPr>
              <a:t>Nabulsi</a:t>
            </a:r>
            <a:r>
              <a:rPr lang="de-DE" sz="2000" dirty="0"/>
              <a:t>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5969A6B-8992-42A2-A452-D11248729E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134" y="3115339"/>
            <a:ext cx="1297772" cy="1297772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46B3471-29EE-4CD1-9F61-C608F73AE760}"/>
              </a:ext>
            </a:extLst>
          </p:cNvPr>
          <p:cNvSpPr txBox="1"/>
          <p:nvPr/>
        </p:nvSpPr>
        <p:spPr>
          <a:xfrm>
            <a:off x="9982200" y="4525173"/>
            <a:ext cx="197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Folien bei GitHub</a:t>
            </a:r>
          </a:p>
        </p:txBody>
      </p:sp>
      <p:sp>
        <p:nvSpPr>
          <p:cNvPr id="16" name="Inhaltsplatzhalter 7">
            <a:extLst>
              <a:ext uri="{FF2B5EF4-FFF2-40B4-BE49-F238E27FC236}">
                <a16:creationId xmlns:a16="http://schemas.microsoft.com/office/drawing/2014/main" id="{60511BBE-15BD-43D2-96AC-216EC199ED35}"/>
              </a:ext>
            </a:extLst>
          </p:cNvPr>
          <p:cNvSpPr txBox="1">
            <a:spLocks/>
          </p:cNvSpPr>
          <p:nvPr/>
        </p:nvSpPr>
        <p:spPr>
          <a:xfrm>
            <a:off x="838200" y="5214995"/>
            <a:ext cx="10515600" cy="9619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dirty="0"/>
              <a:t>Vielen Dank für eure Teilnahme und bis zum nächsten Mal!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dirty="0"/>
              <a:t>Eure </a:t>
            </a:r>
            <a:r>
              <a:rPr lang="de-DE" dirty="0" err="1"/>
              <a:t>AzureBonn</a:t>
            </a:r>
            <a:r>
              <a:rPr lang="de-DE" dirty="0"/>
              <a:t> </a:t>
            </a:r>
            <a:r>
              <a:rPr lang="de-DE" dirty="0" err="1"/>
              <a:t>Orga</a:t>
            </a:r>
            <a:r>
              <a:rPr lang="de-DE" dirty="0"/>
              <a:t> Team!</a:t>
            </a:r>
          </a:p>
        </p:txBody>
      </p:sp>
    </p:spTree>
    <p:extLst>
      <p:ext uri="{BB962C8B-B14F-4D97-AF65-F5344CB8AC3E}">
        <p14:creationId xmlns:p14="http://schemas.microsoft.com/office/powerpoint/2010/main" val="222051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712320-D001-42B0-B9A1-C2819539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#</a:t>
            </a:r>
            <a:r>
              <a:rPr lang="de-DE" dirty="0" err="1"/>
              <a:t>AzureBonn</a:t>
            </a:r>
            <a:r>
              <a:rPr lang="de-DE" dirty="0"/>
              <a:t> Meetup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2BD1B-993C-44F2-A276-EB87FBD3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92447BD-B48C-43AE-9868-3D8148103A46}"/>
              </a:ext>
            </a:extLst>
          </p:cNvPr>
          <p:cNvSpPr txBox="1"/>
          <p:nvPr/>
        </p:nvSpPr>
        <p:spPr>
          <a:xfrm>
            <a:off x="100668" y="578840"/>
            <a:ext cx="11803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de-DE" sz="4000" b="1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Wir haben ein neues Logo</a:t>
            </a:r>
          </a:p>
        </p:txBody>
      </p:sp>
      <p:pic>
        <p:nvPicPr>
          <p:cNvPr id="8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B056FC5-DEE7-4BC5-9FE2-4234957D3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780" y="1981305"/>
            <a:ext cx="6628440" cy="341503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39568B0-FE67-4E81-9FCD-1401ECB196EB}"/>
              </a:ext>
            </a:extLst>
          </p:cNvPr>
          <p:cNvSpPr txBox="1"/>
          <p:nvPr/>
        </p:nvSpPr>
        <p:spPr>
          <a:xfrm>
            <a:off x="1740716" y="5292438"/>
            <a:ext cx="852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!!! Vielen Dank an Fabian Flanhardt und Freundin für das schicke Logo !!!</a:t>
            </a:r>
          </a:p>
        </p:txBody>
      </p:sp>
    </p:spTree>
    <p:extLst>
      <p:ext uri="{BB962C8B-B14F-4D97-AF65-F5344CB8AC3E}">
        <p14:creationId xmlns:p14="http://schemas.microsoft.com/office/powerpoint/2010/main" val="1006033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54FA299-15F1-4B5B-AAE0-3D336B37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#</a:t>
            </a:r>
            <a:r>
              <a:rPr lang="de-DE" dirty="0" err="1"/>
              <a:t>AzureBonn</a:t>
            </a:r>
            <a:r>
              <a:rPr lang="de-DE" dirty="0"/>
              <a:t> - Sponsoren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D049F52-577B-483E-B3D0-259DCD7C7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14995"/>
            <a:ext cx="10515600" cy="961967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Vielen Dank!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1CD64-D331-419C-AA91-682ADC9E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#</a:t>
            </a:r>
            <a:r>
              <a:rPr lang="de-DE" dirty="0" err="1"/>
              <a:t>AzureBonn</a:t>
            </a:r>
            <a:r>
              <a:rPr lang="de-DE" dirty="0"/>
              <a:t> Meetup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5D9CE-4553-47B0-9BD5-B54A0B8B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ABF380F-2C7C-44A1-ADEB-9029A502F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252355"/>
            <a:ext cx="3598824" cy="783744"/>
          </a:xfrm>
          <a:prstGeom prst="rect">
            <a:avLst/>
          </a:prstGeom>
        </p:spPr>
      </p:pic>
      <p:pic>
        <p:nvPicPr>
          <p:cNvPr id="10" name="Grafik 9" descr="Ein Bild, das Objekt enthält.&#10;&#10;Mit sehr hoher Zuverlässigkeit generierte Beschreibung">
            <a:extLst>
              <a:ext uri="{FF2B5EF4-FFF2-40B4-BE49-F238E27FC236}">
                <a16:creationId xmlns:a16="http://schemas.microsoft.com/office/drawing/2014/main" id="{F3F1F441-EF25-4E2C-8253-ACF984B66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80516"/>
            <a:ext cx="3597729" cy="751526"/>
          </a:xfrm>
          <a:prstGeom prst="rect">
            <a:avLst/>
          </a:prstGeom>
        </p:spPr>
      </p:pic>
      <p:pic>
        <p:nvPicPr>
          <p:cNvPr id="11" name="Grafik 10" descr="Ein Bild, das Objekt enthält.&#10;&#10;Mit sehr hoher Zuverlässigkeit generierte Beschreibung">
            <a:extLst>
              <a:ext uri="{FF2B5EF4-FFF2-40B4-BE49-F238E27FC236}">
                <a16:creationId xmlns:a16="http://schemas.microsoft.com/office/drawing/2014/main" id="{7161FD19-9440-4BBD-9DE5-264803FB6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0446"/>
            <a:ext cx="3597729" cy="783505"/>
          </a:xfrm>
          <a:prstGeom prst="rect">
            <a:avLst/>
          </a:prstGeom>
        </p:spPr>
      </p:pic>
      <p:pic>
        <p:nvPicPr>
          <p:cNvPr id="12" name="Grafik 11" descr="Ein Bild, das Himmel enthält.&#10;&#10;Mit sehr hoher Zuverlässigkeit generierte Beschreibung">
            <a:extLst>
              <a:ext uri="{FF2B5EF4-FFF2-40B4-BE49-F238E27FC236}">
                <a16:creationId xmlns:a16="http://schemas.microsoft.com/office/drawing/2014/main" id="{012BAEEC-B0EF-4C12-8B95-83416D7F3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902" y="2456279"/>
            <a:ext cx="3528905" cy="751526"/>
          </a:xfrm>
          <a:prstGeom prst="rect">
            <a:avLst/>
          </a:prstGeom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FC899A64-230C-4C66-AA89-583404BA6D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902" y="4247556"/>
            <a:ext cx="369332" cy="369332"/>
          </a:xfrm>
          <a:prstGeom prst="rect">
            <a:avLst/>
          </a:prstGeom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2672018A-E4C2-439A-AB49-62238533A0D9}"/>
              </a:ext>
            </a:extLst>
          </p:cNvPr>
          <p:cNvSpPr txBox="1"/>
          <p:nvPr/>
        </p:nvSpPr>
        <p:spPr>
          <a:xfrm>
            <a:off x="7425234" y="4693946"/>
            <a:ext cx="242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7"/>
              </a:rPr>
              <a:t>orga@azurebonn.de</a:t>
            </a:r>
            <a:r>
              <a:rPr lang="de-DE" dirty="0"/>
              <a:t> </a:t>
            </a:r>
          </a:p>
        </p:txBody>
      </p:sp>
      <p:pic>
        <p:nvPicPr>
          <p:cNvPr id="16" name="Picture 14">
            <a:extLst>
              <a:ext uri="{FF2B5EF4-FFF2-40B4-BE49-F238E27FC236}">
                <a16:creationId xmlns:a16="http://schemas.microsoft.com/office/drawing/2014/main" id="{0D60001C-BAC0-46E3-9CC5-759D13AEA6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5903" y="4772348"/>
            <a:ext cx="369331" cy="286263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A6AC2B28-0808-448C-AE98-23297853E6C6}"/>
              </a:ext>
            </a:extLst>
          </p:cNvPr>
          <p:cNvSpPr txBox="1"/>
          <p:nvPr/>
        </p:nvSpPr>
        <p:spPr>
          <a:xfrm>
            <a:off x="7425234" y="4246632"/>
            <a:ext cx="295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9"/>
              </a:rPr>
              <a:t>@</a:t>
            </a:r>
            <a:r>
              <a:rPr lang="en-US" dirty="0" err="1">
                <a:hlinkClick r:id="rId9"/>
              </a:rPr>
              <a:t>AzureBonn</a:t>
            </a:r>
            <a:r>
              <a:rPr lang="en-US" dirty="0"/>
              <a:t> </a:t>
            </a:r>
            <a:r>
              <a:rPr lang="en-US" dirty="0">
                <a:hlinkClick r:id="rId10"/>
              </a:rPr>
              <a:t>#</a:t>
            </a:r>
            <a:r>
              <a:rPr lang="en-US" dirty="0" err="1">
                <a:hlinkClick r:id="rId10"/>
              </a:rPr>
              <a:t>AzureBonn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6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42031B0-4CA2-435A-BC43-B76AB12B4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599" y="2190544"/>
            <a:ext cx="4348801" cy="2065680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654FA299-15F1-4B5B-AAE0-3D336B37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#</a:t>
            </a:r>
            <a:r>
              <a:rPr lang="de-DE" dirty="0" err="1"/>
              <a:t>AzureBonn</a:t>
            </a:r>
            <a:r>
              <a:rPr lang="de-DE" dirty="0"/>
              <a:t> - Thema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D049F52-577B-483E-B3D0-259DCD7C7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0077"/>
            <a:ext cx="10515600" cy="440688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Azure </a:t>
            </a:r>
            <a:r>
              <a:rPr lang="de-DE" dirty="0" err="1"/>
              <a:t>ARMTemplates</a:t>
            </a:r>
            <a:r>
              <a:rPr lang="de-DE" dirty="0"/>
              <a:t> oder Infrastructure-</a:t>
            </a:r>
            <a:r>
              <a:rPr lang="de-DE" dirty="0" err="1"/>
              <a:t>as</a:t>
            </a:r>
            <a:r>
              <a:rPr lang="de-DE" dirty="0"/>
              <a:t>-Code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Speaker Fabian Flanhardt </a:t>
            </a:r>
          </a:p>
          <a:p>
            <a:pPr marL="0" indent="0">
              <a:buNone/>
            </a:pPr>
            <a:r>
              <a:rPr lang="de-DE" dirty="0"/>
              <a:t>Twitter: </a:t>
            </a:r>
            <a:r>
              <a:rPr lang="de-DE" dirty="0">
                <a:hlinkClick r:id="rId3"/>
              </a:rPr>
              <a:t>@</a:t>
            </a:r>
            <a:r>
              <a:rPr lang="de-DE" dirty="0" err="1">
                <a:hlinkClick r:id="rId3"/>
              </a:rPr>
              <a:t>fabianflanhardt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Xing: </a:t>
            </a:r>
            <a:r>
              <a:rPr lang="de-DE" dirty="0">
                <a:hlinkClick r:id="rId4"/>
              </a:rPr>
              <a:t>Fabian Flanhardt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1CD64-D331-419C-AA91-682ADC9E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Azure Meetup Bonn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5D9CE-4553-47B0-9BD5-B54A0B8B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38F7201-BB8A-4906-B6AC-85CACDFBD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842" y="3974393"/>
            <a:ext cx="2006957" cy="200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6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#</a:t>
            </a:r>
            <a:r>
              <a:rPr lang="de-DE" dirty="0" err="1"/>
              <a:t>AzureBonn</a:t>
            </a:r>
            <a:r>
              <a:rPr lang="de-DE" dirty="0"/>
              <a:t> - 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18:00 Uhr			</a:t>
            </a:r>
            <a:r>
              <a:rPr lang="de-DE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Begrüßung</a:t>
            </a:r>
          </a:p>
          <a:p>
            <a:pPr marL="0" indent="0">
              <a:buNone/>
            </a:pPr>
            <a:b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18:15		 		</a:t>
            </a:r>
            <a:r>
              <a:rPr lang="de-DE" sz="2400" b="1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Fabian Flanhardt </a:t>
            </a:r>
            <a:r>
              <a:rPr lang="de-DE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</a:p>
          <a:p>
            <a:pPr marL="0" indent="0">
              <a:buNone/>
            </a:pPr>
            <a:r>
              <a:rPr lang="de-DE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				Azure ARM Templates – Session 1</a:t>
            </a: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b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                                     </a:t>
            </a:r>
          </a:p>
          <a:p>
            <a:pPr marL="0" indent="0">
              <a:buNone/>
            </a:pP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19:45				</a:t>
            </a:r>
            <a:r>
              <a:rPr lang="de-DE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Pause</a:t>
            </a:r>
            <a:b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de-DE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20:00				</a:t>
            </a:r>
            <a:r>
              <a:rPr lang="de-DE" sz="2400" b="1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Fabian Flanhardt </a:t>
            </a:r>
            <a:r>
              <a:rPr lang="de-DE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</a:p>
          <a:p>
            <a:pPr marL="0" indent="0">
              <a:buNone/>
            </a:pPr>
            <a:r>
              <a:rPr lang="de-DE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				Azure ARM Templates – Workshop </a:t>
            </a:r>
          </a:p>
          <a:p>
            <a:pPr marL="0" indent="0">
              <a:buNone/>
            </a:pPr>
            <a:endParaRPr lang="de-DE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21:15				</a:t>
            </a:r>
            <a:r>
              <a:rPr lang="de-DE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Q&amp;A – Ausklang beim gem. Abendessen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de-DE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40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#</a:t>
            </a:r>
            <a:r>
              <a:rPr lang="de-DE" dirty="0" err="1"/>
              <a:t>AzureBonn</a:t>
            </a:r>
            <a:r>
              <a:rPr lang="de-DE" dirty="0"/>
              <a:t> – Umfrage zur Startzeit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Rückfragen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bzgl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Startzeit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des Meetups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Meetup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für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euch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eure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Meinung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zählt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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Umfrage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Surveymonkey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2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Fragen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https://www.surveymonkey.de/r/VR8YPNQ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-&gt;</a:t>
            </a:r>
          </a:p>
          <a:p>
            <a:pPr marL="0" indent="0">
              <a:buNone/>
            </a:pP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de-DE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6C0815-632F-430F-955B-E940C60D7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389" y="2273824"/>
            <a:ext cx="2310352" cy="231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7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3FE0350-6A81-43C1-823A-0D476295B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286" y="2486025"/>
            <a:ext cx="4157663" cy="1885950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EC7BFC03-A563-445E-81C8-91D47350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#</a:t>
            </a:r>
            <a:r>
              <a:rPr lang="de-DE" dirty="0" err="1"/>
              <a:t>AzureBonn</a:t>
            </a:r>
            <a:r>
              <a:rPr lang="de-DE" dirty="0"/>
              <a:t> – Roadmap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EBC1CAB-2C23-4EAF-8844-194AA8D11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AzureBonn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Twitter Liste mit den bisherigen Speakern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u="sng" dirty="0"/>
              <a:t>Übersicht der nächsten Themen</a:t>
            </a:r>
          </a:p>
          <a:p>
            <a:r>
              <a:rPr lang="de-DE" dirty="0"/>
              <a:t>Azure </a:t>
            </a:r>
            <a:r>
              <a:rPr lang="de-DE" dirty="0" err="1"/>
              <a:t>Functions</a:t>
            </a:r>
            <a:endParaRPr lang="de-DE" dirty="0"/>
          </a:p>
          <a:p>
            <a:r>
              <a:rPr lang="de-DE" dirty="0"/>
              <a:t>Die </a:t>
            </a:r>
            <a:r>
              <a:rPr lang="de-DE" dirty="0" err="1"/>
              <a:t>DevOps</a:t>
            </a:r>
            <a:r>
              <a:rPr lang="de-DE" dirty="0"/>
              <a:t> Story – MS Development mit VSTS</a:t>
            </a:r>
          </a:p>
          <a:p>
            <a:r>
              <a:rPr lang="de-DE" dirty="0" err="1"/>
              <a:t>Kubernetes</a:t>
            </a:r>
            <a:r>
              <a:rPr lang="de-DE" dirty="0"/>
              <a:t> on Azure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CB2A9A-6E5F-431D-833D-B03EAC28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#</a:t>
            </a:r>
            <a:r>
              <a:rPr lang="de-DE" dirty="0" err="1"/>
              <a:t>AzureBonn</a:t>
            </a:r>
            <a:r>
              <a:rPr lang="de-DE" dirty="0"/>
              <a:t> Meetup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0C50C0-6076-4C6E-B669-283CBB71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51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84286-1367-48E2-B78B-3DE351B2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#</a:t>
            </a:r>
            <a:r>
              <a:rPr lang="de-DE" dirty="0" err="1"/>
              <a:t>AzureBonn</a:t>
            </a:r>
            <a:r>
              <a:rPr lang="de-DE" dirty="0"/>
              <a:t> – Event Tipps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856694-2D3F-48C0-A058-27D4BA68F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22.03.18 – </a:t>
            </a:r>
            <a:r>
              <a:rPr lang="de-DE" dirty="0">
                <a:hlinkClick r:id="rId2"/>
              </a:rPr>
              <a:t>Office 365 Meetup - MS Teams News &amp; Administration </a:t>
            </a:r>
            <a:endParaRPr lang="de-DE" dirty="0"/>
          </a:p>
          <a:p>
            <a:endParaRPr lang="de-DE" dirty="0"/>
          </a:p>
          <a:p>
            <a:r>
              <a:rPr lang="de-DE" dirty="0"/>
              <a:t>27.03.18 – </a:t>
            </a:r>
            <a:r>
              <a:rPr lang="de-DE" dirty="0">
                <a:hlinkClick r:id="rId3"/>
              </a:rPr>
              <a:t>Azure Meetup Ruhrgebiet – Azure Search und File </a:t>
            </a:r>
            <a:r>
              <a:rPr lang="de-DE" dirty="0" err="1">
                <a:hlinkClick r:id="rId3"/>
              </a:rPr>
              <a:t>Sync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03.04.18 – 101. </a:t>
            </a:r>
            <a:r>
              <a:rPr lang="de-DE" dirty="0">
                <a:hlinkClick r:id="rId4"/>
              </a:rPr>
              <a:t>Treffen der .</a:t>
            </a:r>
            <a:r>
              <a:rPr lang="de-DE" dirty="0" err="1">
                <a:hlinkClick r:id="rId4"/>
              </a:rPr>
              <a:t>NetUG</a:t>
            </a:r>
            <a:r>
              <a:rPr lang="de-DE" dirty="0">
                <a:hlinkClick r:id="rId4"/>
              </a:rPr>
              <a:t> Köln – (ASP).Net Core 2.1</a:t>
            </a:r>
            <a:endParaRPr lang="de-DE" dirty="0"/>
          </a:p>
          <a:p>
            <a:endParaRPr lang="de-DE" dirty="0"/>
          </a:p>
          <a:p>
            <a:r>
              <a:rPr lang="de-DE" dirty="0"/>
              <a:t>04.04.18 - #</a:t>
            </a:r>
            <a:r>
              <a:rPr lang="de-DE" dirty="0" err="1">
                <a:hlinkClick r:id="rId5"/>
              </a:rPr>
              <a:t>TrustInTech</a:t>
            </a:r>
            <a:r>
              <a:rPr lang="de-DE" dirty="0">
                <a:hlinkClick r:id="rId5"/>
              </a:rPr>
              <a:t> Cologne – </a:t>
            </a:r>
            <a:r>
              <a:rPr lang="de-DE" dirty="0" err="1">
                <a:hlinkClick r:id="rId5"/>
              </a:rPr>
              <a:t>Let´s</a:t>
            </a:r>
            <a:r>
              <a:rPr lang="de-DE" dirty="0">
                <a:hlinkClick r:id="rId5"/>
              </a:rPr>
              <a:t> </a:t>
            </a:r>
            <a:r>
              <a:rPr lang="de-DE" dirty="0" err="1">
                <a:hlinkClick r:id="rId5"/>
              </a:rPr>
              <a:t>talk</a:t>
            </a:r>
            <a:r>
              <a:rPr lang="de-DE" dirty="0">
                <a:hlinkClick r:id="rId5"/>
              </a:rPr>
              <a:t> </a:t>
            </a:r>
            <a:r>
              <a:rPr lang="de-DE" dirty="0" err="1">
                <a:hlinkClick r:id="rId5"/>
              </a:rPr>
              <a:t>about</a:t>
            </a:r>
            <a:r>
              <a:rPr lang="de-DE" dirty="0">
                <a:hlinkClick r:id="rId5"/>
              </a:rPr>
              <a:t> </a:t>
            </a:r>
            <a:r>
              <a:rPr lang="de-DE" dirty="0" err="1">
                <a:hlinkClick r:id="rId5"/>
              </a:rPr>
              <a:t>security</a:t>
            </a:r>
            <a:endParaRPr lang="de-DE" dirty="0"/>
          </a:p>
          <a:p>
            <a:endParaRPr lang="de-DE" dirty="0"/>
          </a:p>
          <a:p>
            <a:r>
              <a:rPr lang="de-DE" dirty="0"/>
              <a:t>21.04.18 – </a:t>
            </a:r>
            <a:r>
              <a:rPr lang="de-DE" dirty="0">
                <a:hlinkClick r:id="rId6"/>
              </a:rPr>
              <a:t>Azure Global Bootcamp</a:t>
            </a:r>
            <a:endParaRPr lang="de-DE" dirty="0"/>
          </a:p>
          <a:p>
            <a:endParaRPr lang="de-DE" dirty="0"/>
          </a:p>
          <a:p>
            <a:r>
              <a:rPr lang="de-DE" dirty="0"/>
              <a:t>04.05.18 – </a:t>
            </a:r>
            <a:r>
              <a:rPr lang="de-DE" dirty="0" err="1">
                <a:hlinkClick r:id="rId7"/>
              </a:rPr>
              <a:t>dotnet</a:t>
            </a:r>
            <a:r>
              <a:rPr lang="de-DE" dirty="0">
                <a:hlinkClick r:id="rId7"/>
              </a:rPr>
              <a:t> Cologne 2018</a:t>
            </a:r>
            <a:r>
              <a:rPr lang="de-DE" dirty="0"/>
              <a:t> – Anmeldung ab 07.03.18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F54F4A-7FE8-4DF4-93B2-E87FA02E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#</a:t>
            </a:r>
            <a:r>
              <a:rPr lang="de-DE" dirty="0" err="1"/>
              <a:t>AzureBonn</a:t>
            </a:r>
            <a:r>
              <a:rPr lang="de-DE" dirty="0"/>
              <a:t> Meetup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0838C3-3341-4AE4-A648-26D359ED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8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CB31080-9238-4DFF-8091-8E8D718EAA2E}"/>
              </a:ext>
            </a:extLst>
          </p:cNvPr>
          <p:cNvSpPr txBox="1"/>
          <p:nvPr/>
        </p:nvSpPr>
        <p:spPr>
          <a:xfrm>
            <a:off x="5677857" y="5892581"/>
            <a:ext cx="664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8"/>
              </a:rPr>
              <a:t>Helfer gesucht </a:t>
            </a:r>
            <a:r>
              <a:rPr lang="de-DE" dirty="0"/>
              <a:t>– Kostenloser Eintritt + Speaker Dinner (Paket 2) </a:t>
            </a:r>
          </a:p>
        </p:txBody>
      </p:sp>
    </p:spTree>
    <p:extLst>
      <p:ext uri="{BB962C8B-B14F-4D97-AF65-F5344CB8AC3E}">
        <p14:creationId xmlns:p14="http://schemas.microsoft.com/office/powerpoint/2010/main" val="15095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607BF-89C3-481E-8F10-DFE8662F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#</a:t>
            </a:r>
            <a:r>
              <a:rPr lang="de-DE" dirty="0" err="1"/>
              <a:t>AzureBonn</a:t>
            </a:r>
            <a:r>
              <a:rPr lang="de-DE" dirty="0"/>
              <a:t> – Los geht´s!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536638-9FB1-4FD3-8029-C4CE691E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#</a:t>
            </a:r>
            <a:r>
              <a:rPr lang="de-DE" dirty="0" err="1"/>
              <a:t>AzureBonn</a:t>
            </a:r>
            <a:r>
              <a:rPr lang="de-DE" dirty="0"/>
              <a:t> Meetup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06A94A-34E4-4978-9BBA-0CE0E9C4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9</a:t>
            </a:fld>
            <a:endParaRPr lang="de-DE"/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EB11B5EA-D35A-4829-B4A7-4296D8FC95F4}"/>
              </a:ext>
            </a:extLst>
          </p:cNvPr>
          <p:cNvSpPr txBox="1">
            <a:spLocks/>
          </p:cNvSpPr>
          <p:nvPr/>
        </p:nvSpPr>
        <p:spPr>
          <a:xfrm>
            <a:off x="838200" y="1761965"/>
            <a:ext cx="10515600" cy="440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Azure </a:t>
            </a:r>
            <a:r>
              <a:rPr lang="de-DE" dirty="0" err="1"/>
              <a:t>ARMTemplates</a:t>
            </a:r>
            <a:r>
              <a:rPr lang="de-DE" dirty="0"/>
              <a:t> oder Infrastructure-</a:t>
            </a:r>
            <a:r>
              <a:rPr lang="de-DE" dirty="0" err="1"/>
              <a:t>as</a:t>
            </a:r>
            <a:r>
              <a:rPr lang="de-DE" dirty="0"/>
              <a:t>-Code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Link zum </a:t>
            </a:r>
            <a:r>
              <a:rPr lang="de-DE" dirty="0" err="1"/>
              <a:t>Git</a:t>
            </a:r>
            <a:r>
              <a:rPr lang="de-DE"/>
              <a:t>-Repository  </a:t>
            </a:r>
            <a:r>
              <a:rPr lang="de-DE" dirty="0">
                <a:hlinkClick r:id="rId2"/>
              </a:rPr>
              <a:t>https://github.com/ceterion/ct.arm.meetup.deploychristmas</a:t>
            </a:r>
            <a:r>
              <a:rPr lang="de-DE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Speaker Fabian Flanhardt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Twitter: </a:t>
            </a:r>
            <a:r>
              <a:rPr lang="de-DE" dirty="0">
                <a:hlinkClick r:id="rId3"/>
              </a:rPr>
              <a:t>@</a:t>
            </a:r>
            <a:r>
              <a:rPr lang="de-DE" dirty="0" err="1">
                <a:hlinkClick r:id="rId3"/>
              </a:rPr>
              <a:t>fabianflanhardt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Xing: </a:t>
            </a:r>
            <a:r>
              <a:rPr lang="de-DE" dirty="0">
                <a:hlinkClick r:id="rId4"/>
              </a:rPr>
              <a:t>Fabian Flanhardt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7974580-68E9-4E3A-95C7-8A24EB7FD4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843" y="3965407"/>
            <a:ext cx="2006957" cy="200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Meetup Bonn Template.potx" id="{DD918AE4-C755-43B0-913D-19D5A9CDF220}" vid="{78BE7CB3-F582-41F4-B1A6-1ACF23C80FB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112F312FB99D4C8C85E3CAD0E55F42" ma:contentTypeVersion="4" ma:contentTypeDescription="Create a new document." ma:contentTypeScope="" ma:versionID="ec48e5751b103e566fe3d559e8dd9e2b">
  <xsd:schema xmlns:xsd="http://www.w3.org/2001/XMLSchema" xmlns:xs="http://www.w3.org/2001/XMLSchema" xmlns:p="http://schemas.microsoft.com/office/2006/metadata/properties" xmlns:ns2="d852a3fa-7f53-4bce-9e2d-7f4925209575" targetNamespace="http://schemas.microsoft.com/office/2006/metadata/properties" ma:root="true" ma:fieldsID="5d73d0c807f4727bdee2e942b5c886d3" ns2:_="">
    <xsd:import namespace="d852a3fa-7f53-4bce-9e2d-7f49252095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52a3fa-7f53-4bce-9e2d-7f49252095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651D1B-557D-4042-BC35-EFEC30942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CB66C7-C0EB-4429-BE19-E9C9E3FB02E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A9F5563-62DB-4324-9FCF-4BA7D8C053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52a3fa-7f53-4bce-9e2d-7f49252095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Azure Meetup Bonn Template</Template>
  <TotalTime>0</TotalTime>
  <Words>330</Words>
  <Application>Microsoft Office PowerPoint</Application>
  <PresentationFormat>Breitbild</PresentationFormat>
  <Paragraphs>88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Wingdings</vt:lpstr>
      <vt:lpstr>Office</vt:lpstr>
      <vt:lpstr>PowerPoint-Präsentation</vt:lpstr>
      <vt:lpstr>PowerPoint-Präsentation</vt:lpstr>
      <vt:lpstr>#AzureBonn - Sponsoren</vt:lpstr>
      <vt:lpstr>#AzureBonn - Thema</vt:lpstr>
      <vt:lpstr>#AzureBonn - Agenda</vt:lpstr>
      <vt:lpstr>#AzureBonn – Umfrage zur Startzeit</vt:lpstr>
      <vt:lpstr>#AzureBonn – Roadmap</vt:lpstr>
      <vt:lpstr>#AzureBonn – Event Tipps</vt:lpstr>
      <vt:lpstr>#AzureBonn – Los geht´s!</vt:lpstr>
      <vt:lpstr>Next Meetup: 26.04.18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Gregor Reimling</dc:creator>
  <cp:lastModifiedBy>Gregor Reimling</cp:lastModifiedBy>
  <cp:revision>8</cp:revision>
  <dcterms:created xsi:type="dcterms:W3CDTF">2018-02-28T14:10:19Z</dcterms:created>
  <dcterms:modified xsi:type="dcterms:W3CDTF">2018-03-05T14:58:33Z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0x0101001F112F312FB99D4C8C85E3CAD0E55F42</vt:lpwstr>
  </property>
</Properties>
</file>