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-68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C5280-44AD-BAA8-33EB-CB3C727DF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F6DB9A-0974-DA07-CA86-7EEA3BA42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8C80D-E18C-8AC7-C4C5-E6AB64E0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B5F-3531-4DD6-9908-1C47C1C0F9BE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BACE4B-9BF2-32E7-7A13-E4C89DDA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64BB78-8F69-5C72-40F1-9D0607E6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FEEB-C1A6-4402-AE1F-2F8A2EF96E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02856-0E55-0047-2F6B-B2F3CDC0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2C6D25-07CC-F68E-8234-220C1687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13A01-40B3-9EC4-DF99-EFE916BB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B5F-3531-4DD6-9908-1C47C1C0F9BE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CA408-DF50-62B4-5BE1-E0C29F89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8E8CA-4457-5140-39DF-C2A6E615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FEEB-C1A6-4402-AE1F-2F8A2EF96E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5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F656E7-5374-57B0-9B6E-60DF76C1F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3D0E1D-1D9F-B630-DF01-77527E957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F8F768-7778-0FD4-8644-0BCDDD4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B5F-3531-4DD6-9908-1C47C1C0F9BE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16417-BDE4-FB49-8C8F-2573F660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CE6A01-9C9B-D57E-7B5D-FCAD1427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FEEB-C1A6-4402-AE1F-2F8A2EF96E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6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E93C9-858E-A457-4077-EBCE7CA7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0405FD-AB86-3286-B7F8-15B8EF66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1D4CCA-3D0F-FA3F-71E3-5D150523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B5F-3531-4DD6-9908-1C47C1C0F9BE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05131D-FE76-30B5-7413-1F377ED2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FD8FC-7F9B-3CC8-B55E-DA252668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FEEB-C1A6-4402-AE1F-2F8A2EF96E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72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3BC8F-047B-BE2D-9E0E-0B0DD4BC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A419EF-B683-4287-C71A-B3535232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44722-77B1-80B0-FAC1-33A6E790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B5F-3531-4DD6-9908-1C47C1C0F9BE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CB4965-A834-8CC4-57A0-729451C4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7DE88-128B-B04B-5A85-BEA29675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FEEB-C1A6-4402-AE1F-2F8A2EF96E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66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B8F47-5E84-EB34-379A-ED17BA3D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88D19D-A117-ABB0-076D-4ECB3C7A0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D1C7A9-B624-23BE-2818-82C92F668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DDE6F-0AF9-1F5D-AC28-6B2CF009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B5F-3531-4DD6-9908-1C47C1C0F9BE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AE5D9D-6574-872D-E849-1685EA78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41722-456C-A02F-D5B6-A3FAA613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FEEB-C1A6-4402-AE1F-2F8A2EF96E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7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9B393-BBCC-04FC-73A5-BF3A0C01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916A7D-A3C7-6B2A-243C-0A8BBD76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1F4307-751B-B5CE-B9FB-3892B263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6FD4E5-4FE9-0AE4-D04F-E2126FABF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C009FE-3DB2-F4B6-6FB1-1B977738C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726DCE-2809-2445-0B24-29BE0C51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B5F-3531-4DD6-9908-1C47C1C0F9BE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D473CA-432F-2035-0F9E-F7E8B09B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A1429-D335-BF00-50E6-1034B3E9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FEEB-C1A6-4402-AE1F-2F8A2EF96E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9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13B3F-1C8B-07A8-1A5C-CD1D27F7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0C7149-24D4-1892-5E90-B732083A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B5F-3531-4DD6-9908-1C47C1C0F9BE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7B47CA-4431-5A50-326A-580CC058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D5DAB0-A8D4-28CE-DA8D-F7A71B1F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FEEB-C1A6-4402-AE1F-2F8A2EF96E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1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588A7A-D6EA-A0CA-2D1E-7F095AF3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B5F-3531-4DD6-9908-1C47C1C0F9BE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D512B3-4D6F-792B-B7F5-F980D101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2682F4-2DC3-5A51-D27B-5792322E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FEEB-C1A6-4402-AE1F-2F8A2EF96E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48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116C6-A146-CC67-9EF3-A26F8FD0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320262-569C-6A5F-D514-A3362AE31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650EDA-0593-3E0F-85FA-900BD1FA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F17506-5E16-8108-FC4F-36D825A1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B5F-3531-4DD6-9908-1C47C1C0F9BE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B882D0-208E-6117-DD78-FBB8F115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20AB1B-3491-ABCD-75CE-3729CBAD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FEEB-C1A6-4402-AE1F-2F8A2EF96E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73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4A6AA-B03C-ECCF-BFFD-6096CECD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ACA446-457B-846D-44A0-DC042754C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6C1345-7882-330B-516C-CDDBA84CB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8DC0F-69A8-6755-C02C-FB77195F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B5F-3531-4DD6-9908-1C47C1C0F9BE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3E636A-0C7A-198B-7086-9BE36A96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ED695-A34A-ED41-9D94-4184E30D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FEEB-C1A6-4402-AE1F-2F8A2EF96E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81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EB2F6D-67D8-E93C-8517-26106D61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022AA2-62FA-A2F2-503C-7503EA50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D3727-8282-0498-70F5-7B22FA7C0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43B5F-3531-4DD6-9908-1C47C1C0F9BE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1DADD-95FF-9577-BBBD-F405FE997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12585B-FA68-15CF-54CA-EA13D5CA1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FEEB-C1A6-4402-AE1F-2F8A2EF96E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6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6C88B11-1E56-393A-ED70-FC10231B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1737360"/>
            <a:ext cx="4315968" cy="323697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34469DD-1227-A576-8855-2381148B33A1}"/>
              </a:ext>
            </a:extLst>
          </p:cNvPr>
          <p:cNvSpPr txBox="1"/>
          <p:nvPr/>
        </p:nvSpPr>
        <p:spPr>
          <a:xfrm>
            <a:off x="2295144" y="1463040"/>
            <a:ext cx="148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Oz @ 5.45 Hz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E6D293-E44D-14BF-928E-E60F0C5D6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88" y="1737360"/>
            <a:ext cx="4315968" cy="323697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94924D7-DBF9-EC19-2348-5B002D961C04}"/>
              </a:ext>
            </a:extLst>
          </p:cNvPr>
          <p:cNvSpPr txBox="1"/>
          <p:nvPr/>
        </p:nvSpPr>
        <p:spPr>
          <a:xfrm>
            <a:off x="6916938" y="1463040"/>
            <a:ext cx="15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Oz @ 8.57 Hz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0A89A6-F2F6-CF81-20B0-B88C9A978E2C}"/>
              </a:ext>
            </a:extLst>
          </p:cNvPr>
          <p:cNvSpPr txBox="1"/>
          <p:nvPr/>
        </p:nvSpPr>
        <p:spPr>
          <a:xfrm>
            <a:off x="3785104" y="685800"/>
            <a:ext cx="421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Stimulation &amp; Recording auf Dell Notebook</a:t>
            </a:r>
          </a:p>
        </p:txBody>
      </p:sp>
    </p:spTree>
    <p:extLst>
      <p:ext uri="{BB962C8B-B14F-4D97-AF65-F5344CB8AC3E}">
        <p14:creationId xmlns:p14="http://schemas.microsoft.com/office/powerpoint/2010/main" val="4927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34469DD-1227-A576-8855-2381148B33A1}"/>
              </a:ext>
            </a:extLst>
          </p:cNvPr>
          <p:cNvSpPr txBox="1"/>
          <p:nvPr/>
        </p:nvSpPr>
        <p:spPr>
          <a:xfrm>
            <a:off x="2295144" y="1463040"/>
            <a:ext cx="148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Oz @ 5.45 Hz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4924D7-DBF9-EC19-2348-5B002D961C04}"/>
              </a:ext>
            </a:extLst>
          </p:cNvPr>
          <p:cNvSpPr txBox="1"/>
          <p:nvPr/>
        </p:nvSpPr>
        <p:spPr>
          <a:xfrm>
            <a:off x="6916938" y="1463040"/>
            <a:ext cx="15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Oz @ 8.57 Hz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42B665-912C-4CA7-BF26-B032C7F9F002}"/>
              </a:ext>
            </a:extLst>
          </p:cNvPr>
          <p:cNvSpPr txBox="1"/>
          <p:nvPr/>
        </p:nvSpPr>
        <p:spPr>
          <a:xfrm>
            <a:off x="3785104" y="685800"/>
            <a:ext cx="400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Stimulation PC, Recording Dell Notebook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F36F1-CE10-B668-8232-493D44C3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67" y="1943100"/>
            <a:ext cx="3962400" cy="2971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AF10EAF-F567-CAD4-DE5F-467B2FA8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9" y="1957817"/>
            <a:ext cx="4090416" cy="30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4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442B665-912C-4CA7-BF26-B032C7F9F002}"/>
              </a:ext>
            </a:extLst>
          </p:cNvPr>
          <p:cNvSpPr txBox="1"/>
          <p:nvPr/>
        </p:nvSpPr>
        <p:spPr>
          <a:xfrm>
            <a:off x="4991752" y="846627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Electrode</a:t>
            </a:r>
            <a:r>
              <a:rPr lang="de-DE" dirty="0"/>
              <a:t> </a:t>
            </a:r>
            <a:r>
              <a:rPr lang="de-DE" dirty="0" err="1"/>
              <a:t>setup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FB47B7-4CEB-F3EB-8E8A-457C73E10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16" y="1640893"/>
            <a:ext cx="4529328" cy="385663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E88C429-65C1-FEBA-D5E1-62C9FE50F2F0}"/>
              </a:ext>
            </a:extLst>
          </p:cNvPr>
          <p:cNvSpPr/>
          <p:nvPr/>
        </p:nvSpPr>
        <p:spPr>
          <a:xfrm>
            <a:off x="5196840" y="4602480"/>
            <a:ext cx="350520" cy="3505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AB938A-C5A0-C6E7-3CF8-5DA51B646671}"/>
              </a:ext>
            </a:extLst>
          </p:cNvPr>
          <p:cNvSpPr/>
          <p:nvPr/>
        </p:nvSpPr>
        <p:spPr>
          <a:xfrm>
            <a:off x="6294120" y="4558511"/>
            <a:ext cx="350520" cy="3505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9B5F83C-5D1B-0F46-2556-97DFEFAF50C3}"/>
              </a:ext>
            </a:extLst>
          </p:cNvPr>
          <p:cNvSpPr/>
          <p:nvPr/>
        </p:nvSpPr>
        <p:spPr>
          <a:xfrm>
            <a:off x="5669280" y="3299460"/>
            <a:ext cx="350520" cy="3505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15411D9-3A06-322E-C48C-C33973364D15}"/>
              </a:ext>
            </a:extLst>
          </p:cNvPr>
          <p:cNvSpPr/>
          <p:nvPr/>
        </p:nvSpPr>
        <p:spPr>
          <a:xfrm>
            <a:off x="5821680" y="2537460"/>
            <a:ext cx="350520" cy="3505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C01AF7A-CAB6-2854-A824-DC3FE9AE5B00}"/>
              </a:ext>
            </a:extLst>
          </p:cNvPr>
          <p:cNvSpPr/>
          <p:nvPr/>
        </p:nvSpPr>
        <p:spPr>
          <a:xfrm>
            <a:off x="4747260" y="4299431"/>
            <a:ext cx="350520" cy="3505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BFD7788-531A-15AF-3937-D112B6A2B71D}"/>
              </a:ext>
            </a:extLst>
          </p:cNvPr>
          <p:cNvSpPr/>
          <p:nvPr/>
        </p:nvSpPr>
        <p:spPr>
          <a:xfrm>
            <a:off x="6667500" y="4207991"/>
            <a:ext cx="350520" cy="3505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BB575DA-B492-F222-D576-C3F242F6397E}"/>
              </a:ext>
            </a:extLst>
          </p:cNvPr>
          <p:cNvSpPr/>
          <p:nvPr/>
        </p:nvSpPr>
        <p:spPr>
          <a:xfrm>
            <a:off x="5506212" y="4259580"/>
            <a:ext cx="350520" cy="3505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0C72B58-AC1F-430D-F235-CF045CCC4437}"/>
              </a:ext>
            </a:extLst>
          </p:cNvPr>
          <p:cNvSpPr/>
          <p:nvPr/>
        </p:nvSpPr>
        <p:spPr>
          <a:xfrm>
            <a:off x="5942076" y="4259580"/>
            <a:ext cx="350520" cy="3505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F736B5B-64EF-F8EF-2759-7E668A2BE563}"/>
              </a:ext>
            </a:extLst>
          </p:cNvPr>
          <p:cNvSpPr/>
          <p:nvPr/>
        </p:nvSpPr>
        <p:spPr>
          <a:xfrm>
            <a:off x="5135880" y="4101311"/>
            <a:ext cx="350520" cy="3505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3F33959-C49B-F1AD-7EEA-E2218D01EA6E}"/>
              </a:ext>
            </a:extLst>
          </p:cNvPr>
          <p:cNvSpPr/>
          <p:nvPr/>
        </p:nvSpPr>
        <p:spPr>
          <a:xfrm>
            <a:off x="6332222" y="4032731"/>
            <a:ext cx="350520" cy="3505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24C14A25-A3B8-0F16-A815-6BA5D602D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72091"/>
              </p:ext>
            </p:extLst>
          </p:nvPr>
        </p:nvGraphicFramePr>
        <p:xfrm>
          <a:off x="1093215" y="1422590"/>
          <a:ext cx="235712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07">
                  <a:extLst>
                    <a:ext uri="{9D8B030D-6E8A-4147-A177-3AD203B41FA5}">
                      <a16:colId xmlns:a16="http://schemas.microsoft.com/office/drawing/2014/main" val="733267987"/>
                    </a:ext>
                  </a:extLst>
                </a:gridCol>
                <a:gridCol w="785707">
                  <a:extLst>
                    <a:ext uri="{9D8B030D-6E8A-4147-A177-3AD203B41FA5}">
                      <a16:colId xmlns:a16="http://schemas.microsoft.com/office/drawing/2014/main" val="1571099566"/>
                    </a:ext>
                  </a:extLst>
                </a:gridCol>
                <a:gridCol w="785707">
                  <a:extLst>
                    <a:ext uri="{9D8B030D-6E8A-4147-A177-3AD203B41FA5}">
                      <a16:colId xmlns:a16="http://schemas.microsoft.com/office/drawing/2014/main" val="308133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9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Gnd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6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N8P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8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N7P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9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N6P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N5P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5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N4P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N3P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N2P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4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N1P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2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4341"/>
                  </a:ext>
                </a:extLst>
              </a:tr>
            </a:tbl>
          </a:graphicData>
        </a:graphic>
      </p:graphicFrame>
      <p:pic>
        <p:nvPicPr>
          <p:cNvPr id="1026" name="Picture 2" descr="eegGoldCupSetup">
            <a:extLst>
              <a:ext uri="{FF2B5EF4-FFF2-40B4-BE49-F238E27FC236}">
                <a16:creationId xmlns:a16="http://schemas.microsoft.com/office/drawing/2014/main" id="{0C8AB296-F20F-B14A-0FAA-C55B507F3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3"/>
          <a:stretch/>
        </p:blipFill>
        <p:spPr bwMode="auto">
          <a:xfrm>
            <a:off x="8497824" y="1628258"/>
            <a:ext cx="2491976" cy="38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0A86B1D6-AE4D-62A7-C722-C9B242F521DC}"/>
              </a:ext>
            </a:extLst>
          </p:cNvPr>
          <p:cNvSpPr txBox="1"/>
          <p:nvPr/>
        </p:nvSpPr>
        <p:spPr>
          <a:xfrm>
            <a:off x="8886989" y="1053258"/>
            <a:ext cx="139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pins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9168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41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Gregor Volberg</dc:creator>
  <cp:lastModifiedBy>Gregor Volberg</cp:lastModifiedBy>
  <cp:revision>3</cp:revision>
  <dcterms:created xsi:type="dcterms:W3CDTF">2023-06-07T07:08:36Z</dcterms:created>
  <dcterms:modified xsi:type="dcterms:W3CDTF">2023-06-07T09:35:39Z</dcterms:modified>
</cp:coreProperties>
</file>