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18BB0-19EB-4CD0-82EF-A1279F382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F638-47A2-4C01-A492-98263C46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4D05E-3BA8-4C0F-9A68-B20EA88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CBA86-9343-48EC-8055-AF1A903B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F8ACB-4AC2-48CB-A5F9-EF15EB0B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95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E6477-C8B4-46E2-986C-AD450C1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C5DAAD-9132-477B-A81E-E1A4EDB60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E1482-7D34-4BD6-8CE9-098B18E5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19B14-FBE0-4AB8-B301-65AD56F3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FD2FF-9F73-47E0-8853-FDDF8A3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69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4237B1-4605-40CB-8D6F-1CA49EB6C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CAA469-3C94-4341-A1C4-5088F4FF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FB019-0836-477A-9731-29A6B921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94778-AF1B-43B5-9E6B-5774AC7D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5815A-5D02-466E-9EEE-8BB8E81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E5A9-3096-447A-B49D-6285674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DF71E-D1AD-4E6F-AE14-A38E92F5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D3BB16-955A-40C9-9EF6-F0C706FE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7A5C0-EEF1-4B9E-8E76-607E8B4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83818-003E-468E-96F0-6BA8F694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B430F-19D4-413C-95A1-40BAA903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5BAE2C-7EAE-4744-A9CA-E4E54F6F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CF16E-026A-4E47-8A46-953FEE32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FE820-5E3F-4589-93CB-B9C51462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FBF23-8D03-47EE-AFFA-829CC6F6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5D44B-DAB0-403D-A6C8-BA614FE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5E44A-CAD2-492F-9B98-326FA5980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852037-1050-40D8-80DE-532573ADF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11196-878A-4201-A2B3-F26DAF3B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8E0F01-FF6D-425E-B9B1-EC60EB56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4FE30-3229-4FA0-A919-F5CB66BB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1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E4996-B0EC-4E3B-9137-588FB0F3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B1918C-8502-4060-80BD-9BB53A40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AA2BC1-E8A7-431A-AE50-9FF7BF9E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D40CE2-514F-4655-B113-3094C1711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E536D8-24F7-40E2-9C9A-24732958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28FCC9-D892-438D-AE24-9D5F1651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4620A6-0B3F-4F09-AEBF-068F99C4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10320A-8D56-4542-BC64-23C13754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9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B8432-70C9-4326-98ED-A034923F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5BB1E8-EC5C-4462-B0A9-E1AA6D3C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E34-AD62-4DE0-9C3B-6EC66C11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3A7DA5-BC2B-4425-BED8-20DC71ED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E8A693-406A-49D0-BA9A-971178E3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31922E-3961-42A3-85F3-81CA0D95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8827F2-4BFB-4477-85EF-6E30757D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6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EE5AB-6CDF-42C7-A3EC-565D20B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E755B-DCB9-4EAE-AEB0-6642088D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AEBABA-F413-49CA-97BE-1B2AC1F6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567D8-E06E-4F90-A993-3BB9032B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078E44-0D94-4543-BDA0-D11ABE62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4B792-21ED-4235-8056-56469668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6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6177D-ED44-4103-B2F2-C39CD3BB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19DCE8-E39A-4F48-845F-FD86B277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EF0DDA-FA9E-4A24-9212-EE1D6EB5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3D722-BB59-46FE-90C5-7B938998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A0F8E6-FA1A-4548-B4BB-A1C20F93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A0D9A5-7387-4486-A105-22D8D0CC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80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AEC73C-C448-47BA-94D1-E4C9AB0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3A3A2-27B3-47B5-A0AE-8C33B1C6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DAB7-67F9-45D8-AEC5-0C862F6CF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B5C5-8360-402C-B4AB-A7A1FBEBEE66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DB283-7545-4512-A058-AF7F6DBD2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2475B-2C0A-4C3D-9C80-A2AB3FB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7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0996C28-65D8-4DE3-8CF4-46A51524BEE7}"/>
              </a:ext>
            </a:extLst>
          </p:cNvPr>
          <p:cNvSpPr/>
          <p:nvPr/>
        </p:nvSpPr>
        <p:spPr>
          <a:xfrm>
            <a:off x="3098800" y="1866900"/>
            <a:ext cx="6172200" cy="279400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Ist die gezeigte Form spitz oder rund?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Y = spitz</a:t>
            </a:r>
          </a:p>
          <a:p>
            <a:pPr algn="ctr"/>
            <a:r>
              <a:rPr lang="de-DE" sz="2400" dirty="0"/>
              <a:t>M = rund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Weiter mit Antworttaste, Ende mit ESC!</a:t>
            </a:r>
          </a:p>
        </p:txBody>
      </p:sp>
    </p:spTree>
    <p:extLst>
      <p:ext uri="{BB962C8B-B14F-4D97-AF65-F5344CB8AC3E}">
        <p14:creationId xmlns:p14="http://schemas.microsoft.com/office/powerpoint/2010/main" val="125423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</dc:creator>
  <cp:lastModifiedBy>Gregor Volberg</cp:lastModifiedBy>
  <cp:revision>6</cp:revision>
  <dcterms:created xsi:type="dcterms:W3CDTF">2021-02-11T07:20:43Z</dcterms:created>
  <dcterms:modified xsi:type="dcterms:W3CDTF">2022-03-10T08:20:39Z</dcterms:modified>
</cp:coreProperties>
</file>